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4"/>
  </p:notesMasterIdLst>
  <p:sldIdLst>
    <p:sldId id="257" r:id="rId2"/>
    <p:sldId id="278" r:id="rId3"/>
    <p:sldId id="272" r:id="rId4"/>
    <p:sldId id="268" r:id="rId5"/>
    <p:sldId id="273" r:id="rId6"/>
    <p:sldId id="269" r:id="rId7"/>
    <p:sldId id="274" r:id="rId8"/>
    <p:sldId id="277" r:id="rId9"/>
    <p:sldId id="265" r:id="rId10"/>
    <p:sldId id="270" r:id="rId11"/>
    <p:sldId id="275" r:id="rId12"/>
    <p:sldId id="271" r:id="rId13"/>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9758" autoAdjust="0"/>
  </p:normalViewPr>
  <p:slideViewPr>
    <p:cSldViewPr snapToGrid="0">
      <p:cViewPr varScale="1">
        <p:scale>
          <a:sx n="67" d="100"/>
          <a:sy n="67" d="100"/>
        </p:scale>
        <p:origin x="1458" y="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DFCF7A-3C90-40D4-91F2-7720A3895592}" type="doc">
      <dgm:prSet loTypeId="urn:microsoft.com/office/officeart/2005/8/layout/lProcess2" loCatId="list" qsTypeId="urn:microsoft.com/office/officeart/2005/8/quickstyle/simple1" qsCatId="simple" csTypeId="urn:microsoft.com/office/officeart/2005/8/colors/colorful2" csCatId="colorful" phldr="1"/>
      <dgm:spPr/>
      <dgm:t>
        <a:bodyPr/>
        <a:lstStyle/>
        <a:p>
          <a:endParaRPr lang="en-MY"/>
        </a:p>
      </dgm:t>
    </dgm:pt>
    <dgm:pt modelId="{128E3193-4EB7-4896-AD14-ED6B996AACCB}">
      <dgm:prSet phldrT="[Text]" custT="1"/>
      <dgm:spPr/>
      <dgm:t>
        <a:bodyPr/>
        <a:lstStyle/>
        <a:p>
          <a:r>
            <a:rPr lang="en-US" sz="3600" dirty="0" smtClean="0"/>
            <a:t>Tier 1</a:t>
          </a:r>
          <a:endParaRPr lang="en-MY" sz="3600" dirty="0"/>
        </a:p>
      </dgm:t>
    </dgm:pt>
    <dgm:pt modelId="{896AB050-F06E-4F56-9160-DD1FA36FDBB3}" type="parTrans" cxnId="{0F2865C3-2182-403B-A663-8C12EF766740}">
      <dgm:prSet/>
      <dgm:spPr/>
      <dgm:t>
        <a:bodyPr/>
        <a:lstStyle/>
        <a:p>
          <a:endParaRPr lang="en-MY"/>
        </a:p>
      </dgm:t>
    </dgm:pt>
    <dgm:pt modelId="{66AE0C1D-945F-4104-9145-CF228C7BA0E9}" type="sibTrans" cxnId="{0F2865C3-2182-403B-A663-8C12EF766740}">
      <dgm:prSet/>
      <dgm:spPr/>
      <dgm:t>
        <a:bodyPr/>
        <a:lstStyle/>
        <a:p>
          <a:endParaRPr lang="en-MY"/>
        </a:p>
      </dgm:t>
    </dgm:pt>
    <dgm:pt modelId="{B4327111-83C7-406B-B2EC-9D4D64D87385}">
      <dgm:prSet phldrT="[Text]" custT="1"/>
      <dgm:spPr/>
      <dgm:t>
        <a:bodyPr/>
        <a:lstStyle/>
        <a:p>
          <a:r>
            <a:rPr lang="en-US" sz="2400" dirty="0" smtClean="0"/>
            <a:t>Steering Committee  </a:t>
          </a:r>
          <a:r>
            <a:rPr lang="en-US" sz="1400" dirty="0" smtClean="0"/>
            <a:t>(chaired by Sec. Gen. of MOHA)</a:t>
          </a:r>
          <a:endParaRPr lang="en-MY" sz="1400" dirty="0"/>
        </a:p>
      </dgm:t>
    </dgm:pt>
    <dgm:pt modelId="{9FCDDA03-E48E-49D3-ABEF-B2AA22569E77}" type="parTrans" cxnId="{35BD910A-013E-4211-997D-74A80E559941}">
      <dgm:prSet/>
      <dgm:spPr/>
      <dgm:t>
        <a:bodyPr/>
        <a:lstStyle/>
        <a:p>
          <a:endParaRPr lang="en-MY"/>
        </a:p>
      </dgm:t>
    </dgm:pt>
    <dgm:pt modelId="{06A7856C-7A25-4298-BB33-5BD41466C406}" type="sibTrans" cxnId="{35BD910A-013E-4211-997D-74A80E559941}">
      <dgm:prSet/>
      <dgm:spPr/>
      <dgm:t>
        <a:bodyPr/>
        <a:lstStyle/>
        <a:p>
          <a:endParaRPr lang="en-MY"/>
        </a:p>
      </dgm:t>
    </dgm:pt>
    <dgm:pt modelId="{A71E5F73-F1C2-4202-8CD2-429CFED8BA69}">
      <dgm:prSet phldrT="[Text]" custT="1"/>
      <dgm:spPr/>
      <dgm:t>
        <a:bodyPr/>
        <a:lstStyle/>
        <a:p>
          <a:r>
            <a:rPr lang="en-US" sz="3600" dirty="0" smtClean="0"/>
            <a:t>Tier 2</a:t>
          </a:r>
          <a:endParaRPr lang="en-MY" sz="3600" dirty="0"/>
        </a:p>
      </dgm:t>
    </dgm:pt>
    <dgm:pt modelId="{8EF4F2C1-5FDB-41ED-8EB3-FAA26954C9C6}" type="parTrans" cxnId="{2C818CA7-81E6-49CF-90E4-322071C6E8AD}">
      <dgm:prSet/>
      <dgm:spPr/>
      <dgm:t>
        <a:bodyPr/>
        <a:lstStyle/>
        <a:p>
          <a:endParaRPr lang="en-MY"/>
        </a:p>
      </dgm:t>
    </dgm:pt>
    <dgm:pt modelId="{2C6B627E-FBE8-4301-87B4-05079AAADBB0}" type="sibTrans" cxnId="{2C818CA7-81E6-49CF-90E4-322071C6E8AD}">
      <dgm:prSet/>
      <dgm:spPr/>
      <dgm:t>
        <a:bodyPr/>
        <a:lstStyle/>
        <a:p>
          <a:endParaRPr lang="en-MY"/>
        </a:p>
      </dgm:t>
    </dgm:pt>
    <dgm:pt modelId="{1B3A95DB-4FE0-4F16-A6A8-EBBA12F0A384}">
      <dgm:prSet phldrT="[Text]" custT="1"/>
      <dgm:spPr/>
      <dgm:t>
        <a:bodyPr/>
        <a:lstStyle/>
        <a:p>
          <a:r>
            <a:rPr lang="en-US" sz="2200" dirty="0" smtClean="0"/>
            <a:t>Technical Committee        </a:t>
          </a:r>
          <a:r>
            <a:rPr lang="en-US" sz="1400" dirty="0" smtClean="0"/>
            <a:t>(chaired by Director Gen. of NRD)</a:t>
          </a:r>
          <a:endParaRPr lang="en-MY" sz="1400" dirty="0"/>
        </a:p>
      </dgm:t>
    </dgm:pt>
    <dgm:pt modelId="{BD3A756D-5834-442D-8BBE-0C3183246611}" type="parTrans" cxnId="{699E986A-2B6A-4631-AC3C-8B4A8D949BF1}">
      <dgm:prSet/>
      <dgm:spPr/>
      <dgm:t>
        <a:bodyPr/>
        <a:lstStyle/>
        <a:p>
          <a:endParaRPr lang="en-MY"/>
        </a:p>
      </dgm:t>
    </dgm:pt>
    <dgm:pt modelId="{DF8A2A1D-422F-4829-9E7C-5056D5F61D49}" type="sibTrans" cxnId="{699E986A-2B6A-4631-AC3C-8B4A8D949BF1}">
      <dgm:prSet/>
      <dgm:spPr/>
      <dgm:t>
        <a:bodyPr/>
        <a:lstStyle/>
        <a:p>
          <a:endParaRPr lang="en-MY"/>
        </a:p>
      </dgm:t>
    </dgm:pt>
    <dgm:pt modelId="{F2824078-2929-4191-8D1F-EA27974B36AF}">
      <dgm:prSet phldrT="[Text]"/>
      <dgm:spPr/>
      <dgm:t>
        <a:bodyPr/>
        <a:lstStyle/>
        <a:p>
          <a:r>
            <a:rPr lang="en-US" dirty="0" smtClean="0"/>
            <a:t>Consist representative from various related gov. agencies including MOHA, MOH, NRD, DOSM, Foreign Affairs, Women &amp; Family, Education, AGC, EPU, MAMPU and Dept. of Islamic Development</a:t>
          </a:r>
          <a:endParaRPr lang="en-MY" dirty="0"/>
        </a:p>
      </dgm:t>
    </dgm:pt>
    <dgm:pt modelId="{676CF88F-C731-42F1-9EFD-6EBC99AFA19F}" type="parTrans" cxnId="{02648B32-C954-41AD-A64E-AEA58C1C5E0C}">
      <dgm:prSet/>
      <dgm:spPr/>
      <dgm:t>
        <a:bodyPr/>
        <a:lstStyle/>
        <a:p>
          <a:endParaRPr lang="en-MY"/>
        </a:p>
      </dgm:t>
    </dgm:pt>
    <dgm:pt modelId="{C3AE7983-4D39-42A2-8D1D-3FA57895C256}" type="sibTrans" cxnId="{02648B32-C954-41AD-A64E-AEA58C1C5E0C}">
      <dgm:prSet/>
      <dgm:spPr/>
      <dgm:t>
        <a:bodyPr/>
        <a:lstStyle/>
        <a:p>
          <a:endParaRPr lang="en-MY"/>
        </a:p>
      </dgm:t>
    </dgm:pt>
    <dgm:pt modelId="{35BB6CE7-912D-408F-981F-38BDC654DE8C}">
      <dgm:prSet phldrT="[Text]" custT="1"/>
      <dgm:spPr/>
      <dgm:t>
        <a:bodyPr/>
        <a:lstStyle/>
        <a:p>
          <a:r>
            <a:rPr lang="en-US" sz="1200" dirty="0" smtClean="0"/>
            <a:t>To evaluate and endorse the proposal, planning or enhancement activities on CRVS</a:t>
          </a:r>
          <a:endParaRPr lang="en-MY" sz="1200" dirty="0"/>
        </a:p>
      </dgm:t>
    </dgm:pt>
    <dgm:pt modelId="{DEA617F0-3C02-4A64-892E-0946748B8E7E}" type="parTrans" cxnId="{42B24874-8299-4FF2-9EAF-2B4B2C7CAA2B}">
      <dgm:prSet/>
      <dgm:spPr/>
      <dgm:t>
        <a:bodyPr/>
        <a:lstStyle/>
        <a:p>
          <a:endParaRPr lang="en-MY"/>
        </a:p>
      </dgm:t>
    </dgm:pt>
    <dgm:pt modelId="{E8093B7C-F118-467E-97A7-05BCA9B2C2E5}" type="sibTrans" cxnId="{42B24874-8299-4FF2-9EAF-2B4B2C7CAA2B}">
      <dgm:prSet/>
      <dgm:spPr/>
      <dgm:t>
        <a:bodyPr/>
        <a:lstStyle/>
        <a:p>
          <a:endParaRPr lang="en-MY"/>
        </a:p>
      </dgm:t>
    </dgm:pt>
    <dgm:pt modelId="{734D97E7-860D-4861-A540-71F1B8680B09}">
      <dgm:prSet phldrT="[Text]" custT="1"/>
      <dgm:spPr/>
      <dgm:t>
        <a:bodyPr/>
        <a:lstStyle/>
        <a:p>
          <a:r>
            <a:rPr lang="en-US" sz="1100" dirty="0" smtClean="0"/>
            <a:t>Consist representative from various related gov. agencies including NRD, MOHA, MOH, DOSM, Royal Police, Immigration, Social Welfare, Dept. of Islamic Development, Sabah and Sarawak State Secretary</a:t>
          </a:r>
          <a:endParaRPr lang="en-MY" sz="1100" dirty="0"/>
        </a:p>
      </dgm:t>
    </dgm:pt>
    <dgm:pt modelId="{BDEE6A41-AA09-4F05-BC25-BD2F638ED346}" type="parTrans" cxnId="{58B73598-ED0A-417D-8A1A-D3394B6AC733}">
      <dgm:prSet/>
      <dgm:spPr/>
      <dgm:t>
        <a:bodyPr/>
        <a:lstStyle/>
        <a:p>
          <a:endParaRPr lang="en-MY"/>
        </a:p>
      </dgm:t>
    </dgm:pt>
    <dgm:pt modelId="{91DAF55D-F42E-4D02-B1D5-07448F11DACF}" type="sibTrans" cxnId="{58B73598-ED0A-417D-8A1A-D3394B6AC733}">
      <dgm:prSet/>
      <dgm:spPr/>
      <dgm:t>
        <a:bodyPr/>
        <a:lstStyle/>
        <a:p>
          <a:endParaRPr lang="en-MY"/>
        </a:p>
      </dgm:t>
    </dgm:pt>
    <dgm:pt modelId="{69EB20C6-6831-442A-91E9-9CA1FCD02D0B}">
      <dgm:prSet phldrT="[Text]" custT="1"/>
      <dgm:spPr/>
      <dgm:t>
        <a:bodyPr/>
        <a:lstStyle/>
        <a:p>
          <a:r>
            <a:rPr lang="en-US" sz="1200" dirty="0" smtClean="0"/>
            <a:t>To suggest and preparing proposal, planning and execute the enhancement of CRVS</a:t>
          </a:r>
          <a:endParaRPr lang="en-MY" sz="1200" dirty="0"/>
        </a:p>
      </dgm:t>
    </dgm:pt>
    <dgm:pt modelId="{64BCD9F6-4546-4DE9-9292-3D106C716563}" type="parTrans" cxnId="{C01FF936-CA13-4C76-9D4F-8063EA1442FA}">
      <dgm:prSet/>
      <dgm:spPr/>
      <dgm:t>
        <a:bodyPr/>
        <a:lstStyle/>
        <a:p>
          <a:endParaRPr lang="en-MY"/>
        </a:p>
      </dgm:t>
    </dgm:pt>
    <dgm:pt modelId="{0BB4393C-80E1-45DD-B995-DA39EDAD88A4}" type="sibTrans" cxnId="{C01FF936-CA13-4C76-9D4F-8063EA1442FA}">
      <dgm:prSet/>
      <dgm:spPr/>
      <dgm:t>
        <a:bodyPr/>
        <a:lstStyle/>
        <a:p>
          <a:endParaRPr lang="en-MY"/>
        </a:p>
      </dgm:t>
    </dgm:pt>
    <dgm:pt modelId="{24218C91-C955-4576-AA9F-7495969FB130}" type="pres">
      <dgm:prSet presAssocID="{E7DFCF7A-3C90-40D4-91F2-7720A3895592}" presName="theList" presStyleCnt="0">
        <dgm:presLayoutVars>
          <dgm:dir/>
          <dgm:animLvl val="lvl"/>
          <dgm:resizeHandles val="exact"/>
        </dgm:presLayoutVars>
      </dgm:prSet>
      <dgm:spPr/>
      <dgm:t>
        <a:bodyPr/>
        <a:lstStyle/>
        <a:p>
          <a:endParaRPr lang="en-MY"/>
        </a:p>
      </dgm:t>
    </dgm:pt>
    <dgm:pt modelId="{D094FFAA-EE09-4764-9C5B-75060EB52350}" type="pres">
      <dgm:prSet presAssocID="{128E3193-4EB7-4896-AD14-ED6B996AACCB}" presName="compNode" presStyleCnt="0"/>
      <dgm:spPr/>
    </dgm:pt>
    <dgm:pt modelId="{43F68C71-0BFB-43A4-A1E7-A50104B0F39A}" type="pres">
      <dgm:prSet presAssocID="{128E3193-4EB7-4896-AD14-ED6B996AACCB}" presName="aNode" presStyleLbl="bgShp" presStyleIdx="0" presStyleCnt="2"/>
      <dgm:spPr/>
      <dgm:t>
        <a:bodyPr/>
        <a:lstStyle/>
        <a:p>
          <a:endParaRPr lang="en-MY"/>
        </a:p>
      </dgm:t>
    </dgm:pt>
    <dgm:pt modelId="{3D16A25F-D65D-4A02-8082-D56A363486CF}" type="pres">
      <dgm:prSet presAssocID="{128E3193-4EB7-4896-AD14-ED6B996AACCB}" presName="textNode" presStyleLbl="bgShp" presStyleIdx="0" presStyleCnt="2"/>
      <dgm:spPr/>
      <dgm:t>
        <a:bodyPr/>
        <a:lstStyle/>
        <a:p>
          <a:endParaRPr lang="en-MY"/>
        </a:p>
      </dgm:t>
    </dgm:pt>
    <dgm:pt modelId="{633143AB-DCFF-4A49-860F-F389D72F2AAC}" type="pres">
      <dgm:prSet presAssocID="{128E3193-4EB7-4896-AD14-ED6B996AACCB}" presName="compChildNode" presStyleCnt="0"/>
      <dgm:spPr/>
    </dgm:pt>
    <dgm:pt modelId="{DE1AF56F-30EE-4D33-9C0B-C06B9C372C8A}" type="pres">
      <dgm:prSet presAssocID="{128E3193-4EB7-4896-AD14-ED6B996AACCB}" presName="theInnerList" presStyleCnt="0"/>
      <dgm:spPr/>
    </dgm:pt>
    <dgm:pt modelId="{80BAECBD-D090-4305-BD0F-7583808391E1}" type="pres">
      <dgm:prSet presAssocID="{B4327111-83C7-406B-B2EC-9D4D64D87385}" presName="childNode" presStyleLbl="node1" presStyleIdx="0" presStyleCnt="6" custScaleY="73640">
        <dgm:presLayoutVars>
          <dgm:bulletEnabled val="1"/>
        </dgm:presLayoutVars>
      </dgm:prSet>
      <dgm:spPr/>
      <dgm:t>
        <a:bodyPr/>
        <a:lstStyle/>
        <a:p>
          <a:endParaRPr lang="en-MY"/>
        </a:p>
      </dgm:t>
    </dgm:pt>
    <dgm:pt modelId="{F1643F11-A877-4EC2-B55B-B84707CA00BB}" type="pres">
      <dgm:prSet presAssocID="{B4327111-83C7-406B-B2EC-9D4D64D87385}" presName="aSpace2" presStyleCnt="0"/>
      <dgm:spPr/>
    </dgm:pt>
    <dgm:pt modelId="{55B1B9EC-08A5-4011-AF9B-807D18D2FBBC}" type="pres">
      <dgm:prSet presAssocID="{F2824078-2929-4191-8D1F-EA27974B36AF}" presName="childNode" presStyleLbl="node1" presStyleIdx="1" presStyleCnt="6">
        <dgm:presLayoutVars>
          <dgm:bulletEnabled val="1"/>
        </dgm:presLayoutVars>
      </dgm:prSet>
      <dgm:spPr/>
      <dgm:t>
        <a:bodyPr/>
        <a:lstStyle/>
        <a:p>
          <a:endParaRPr lang="en-MY"/>
        </a:p>
      </dgm:t>
    </dgm:pt>
    <dgm:pt modelId="{5E8D26FD-92A1-418C-9056-72CE3D859D59}" type="pres">
      <dgm:prSet presAssocID="{F2824078-2929-4191-8D1F-EA27974B36AF}" presName="aSpace2" presStyleCnt="0"/>
      <dgm:spPr/>
    </dgm:pt>
    <dgm:pt modelId="{4271C867-DCD5-4097-9433-091D94586380}" type="pres">
      <dgm:prSet presAssocID="{35BB6CE7-912D-408F-981F-38BDC654DE8C}" presName="childNode" presStyleLbl="node1" presStyleIdx="2" presStyleCnt="6" custScaleY="66242">
        <dgm:presLayoutVars>
          <dgm:bulletEnabled val="1"/>
        </dgm:presLayoutVars>
      </dgm:prSet>
      <dgm:spPr/>
      <dgm:t>
        <a:bodyPr/>
        <a:lstStyle/>
        <a:p>
          <a:endParaRPr lang="en-MY"/>
        </a:p>
      </dgm:t>
    </dgm:pt>
    <dgm:pt modelId="{226BE096-224B-469C-8AEB-6C125ADD1445}" type="pres">
      <dgm:prSet presAssocID="{128E3193-4EB7-4896-AD14-ED6B996AACCB}" presName="aSpace" presStyleCnt="0"/>
      <dgm:spPr/>
    </dgm:pt>
    <dgm:pt modelId="{66FCCD90-AA18-4548-9CB5-3A4750ACB5A9}" type="pres">
      <dgm:prSet presAssocID="{A71E5F73-F1C2-4202-8CD2-429CFED8BA69}" presName="compNode" presStyleCnt="0"/>
      <dgm:spPr/>
    </dgm:pt>
    <dgm:pt modelId="{6D544317-B800-4CDB-925A-5C7391482B7D}" type="pres">
      <dgm:prSet presAssocID="{A71E5F73-F1C2-4202-8CD2-429CFED8BA69}" presName="aNode" presStyleLbl="bgShp" presStyleIdx="1" presStyleCnt="2"/>
      <dgm:spPr/>
      <dgm:t>
        <a:bodyPr/>
        <a:lstStyle/>
        <a:p>
          <a:endParaRPr lang="en-MY"/>
        </a:p>
      </dgm:t>
    </dgm:pt>
    <dgm:pt modelId="{14F764C8-0675-4FB8-BA4D-EADCD40B0F98}" type="pres">
      <dgm:prSet presAssocID="{A71E5F73-F1C2-4202-8CD2-429CFED8BA69}" presName="textNode" presStyleLbl="bgShp" presStyleIdx="1" presStyleCnt="2"/>
      <dgm:spPr/>
      <dgm:t>
        <a:bodyPr/>
        <a:lstStyle/>
        <a:p>
          <a:endParaRPr lang="en-MY"/>
        </a:p>
      </dgm:t>
    </dgm:pt>
    <dgm:pt modelId="{4B15944E-FF1D-4820-982A-99F49ACAD1BB}" type="pres">
      <dgm:prSet presAssocID="{A71E5F73-F1C2-4202-8CD2-429CFED8BA69}" presName="compChildNode" presStyleCnt="0"/>
      <dgm:spPr/>
    </dgm:pt>
    <dgm:pt modelId="{7BAB7930-9A6E-436B-9E55-365330B39854}" type="pres">
      <dgm:prSet presAssocID="{A71E5F73-F1C2-4202-8CD2-429CFED8BA69}" presName="theInnerList" presStyleCnt="0"/>
      <dgm:spPr/>
    </dgm:pt>
    <dgm:pt modelId="{46971ECD-6276-4D63-BF40-142EBD3D78FB}" type="pres">
      <dgm:prSet presAssocID="{1B3A95DB-4FE0-4F16-A6A8-EBBA12F0A384}" presName="childNode" presStyleLbl="node1" presStyleIdx="3" presStyleCnt="6">
        <dgm:presLayoutVars>
          <dgm:bulletEnabled val="1"/>
        </dgm:presLayoutVars>
      </dgm:prSet>
      <dgm:spPr/>
      <dgm:t>
        <a:bodyPr/>
        <a:lstStyle/>
        <a:p>
          <a:endParaRPr lang="en-MY"/>
        </a:p>
      </dgm:t>
    </dgm:pt>
    <dgm:pt modelId="{E9ABA2AF-2433-484F-953D-EBC2379D53B3}" type="pres">
      <dgm:prSet presAssocID="{1B3A95DB-4FE0-4F16-A6A8-EBBA12F0A384}" presName="aSpace2" presStyleCnt="0"/>
      <dgm:spPr/>
    </dgm:pt>
    <dgm:pt modelId="{72145AB3-557C-490C-834E-1E06A6339C54}" type="pres">
      <dgm:prSet presAssocID="{734D97E7-860D-4861-A540-71F1B8680B09}" presName="childNode" presStyleLbl="node1" presStyleIdx="4" presStyleCnt="6" custScaleY="120407">
        <dgm:presLayoutVars>
          <dgm:bulletEnabled val="1"/>
        </dgm:presLayoutVars>
      </dgm:prSet>
      <dgm:spPr/>
      <dgm:t>
        <a:bodyPr/>
        <a:lstStyle/>
        <a:p>
          <a:endParaRPr lang="en-MY"/>
        </a:p>
      </dgm:t>
    </dgm:pt>
    <dgm:pt modelId="{09C3E381-7FDD-4929-8E42-000422925B6F}" type="pres">
      <dgm:prSet presAssocID="{734D97E7-860D-4861-A540-71F1B8680B09}" presName="aSpace2" presStyleCnt="0"/>
      <dgm:spPr/>
    </dgm:pt>
    <dgm:pt modelId="{98467275-EC3A-4F7E-9F83-C4E6D1E202F6}" type="pres">
      <dgm:prSet presAssocID="{69EB20C6-6831-442A-91E9-9CA1FCD02D0B}" presName="childNode" presStyleLbl="node1" presStyleIdx="5" presStyleCnt="6">
        <dgm:presLayoutVars>
          <dgm:bulletEnabled val="1"/>
        </dgm:presLayoutVars>
      </dgm:prSet>
      <dgm:spPr/>
      <dgm:t>
        <a:bodyPr/>
        <a:lstStyle/>
        <a:p>
          <a:endParaRPr lang="en-MY"/>
        </a:p>
      </dgm:t>
    </dgm:pt>
  </dgm:ptLst>
  <dgm:cxnLst>
    <dgm:cxn modelId="{699E986A-2B6A-4631-AC3C-8B4A8D949BF1}" srcId="{A71E5F73-F1C2-4202-8CD2-429CFED8BA69}" destId="{1B3A95DB-4FE0-4F16-A6A8-EBBA12F0A384}" srcOrd="0" destOrd="0" parTransId="{BD3A756D-5834-442D-8BBE-0C3183246611}" sibTransId="{DF8A2A1D-422F-4829-9E7C-5056D5F61D49}"/>
    <dgm:cxn modelId="{575DEA1E-066C-48FE-9C41-1941C8CE582D}" type="presOf" srcId="{E7DFCF7A-3C90-40D4-91F2-7720A3895592}" destId="{24218C91-C955-4576-AA9F-7495969FB130}" srcOrd="0" destOrd="0" presId="urn:microsoft.com/office/officeart/2005/8/layout/lProcess2"/>
    <dgm:cxn modelId="{BE122F7A-95B8-49FB-9823-673737C378A8}" type="presOf" srcId="{F2824078-2929-4191-8D1F-EA27974B36AF}" destId="{55B1B9EC-08A5-4011-AF9B-807D18D2FBBC}" srcOrd="0" destOrd="0" presId="urn:microsoft.com/office/officeart/2005/8/layout/lProcess2"/>
    <dgm:cxn modelId="{4A06AF22-CDF0-4FD7-A649-2ED28F24AD1D}" type="presOf" srcId="{734D97E7-860D-4861-A540-71F1B8680B09}" destId="{72145AB3-557C-490C-834E-1E06A6339C54}" srcOrd="0" destOrd="0" presId="urn:microsoft.com/office/officeart/2005/8/layout/lProcess2"/>
    <dgm:cxn modelId="{35BD910A-013E-4211-997D-74A80E559941}" srcId="{128E3193-4EB7-4896-AD14-ED6B996AACCB}" destId="{B4327111-83C7-406B-B2EC-9D4D64D87385}" srcOrd="0" destOrd="0" parTransId="{9FCDDA03-E48E-49D3-ABEF-B2AA22569E77}" sibTransId="{06A7856C-7A25-4298-BB33-5BD41466C406}"/>
    <dgm:cxn modelId="{082C3AC9-7057-4BDD-85DC-C83B431E0144}" type="presOf" srcId="{69EB20C6-6831-442A-91E9-9CA1FCD02D0B}" destId="{98467275-EC3A-4F7E-9F83-C4E6D1E202F6}" srcOrd="0" destOrd="0" presId="urn:microsoft.com/office/officeart/2005/8/layout/lProcess2"/>
    <dgm:cxn modelId="{2C818CA7-81E6-49CF-90E4-322071C6E8AD}" srcId="{E7DFCF7A-3C90-40D4-91F2-7720A3895592}" destId="{A71E5F73-F1C2-4202-8CD2-429CFED8BA69}" srcOrd="1" destOrd="0" parTransId="{8EF4F2C1-5FDB-41ED-8EB3-FAA26954C9C6}" sibTransId="{2C6B627E-FBE8-4301-87B4-05079AAADBB0}"/>
    <dgm:cxn modelId="{EBA40CA8-AE71-4C8B-BF98-FE6C04F0754B}" type="presOf" srcId="{A71E5F73-F1C2-4202-8CD2-429CFED8BA69}" destId="{6D544317-B800-4CDB-925A-5C7391482B7D}" srcOrd="0" destOrd="0" presId="urn:microsoft.com/office/officeart/2005/8/layout/lProcess2"/>
    <dgm:cxn modelId="{7A3C7C5D-33D8-4556-B23B-1F5BFA5F142F}" type="presOf" srcId="{128E3193-4EB7-4896-AD14-ED6B996AACCB}" destId="{43F68C71-0BFB-43A4-A1E7-A50104B0F39A}" srcOrd="0" destOrd="0" presId="urn:microsoft.com/office/officeart/2005/8/layout/lProcess2"/>
    <dgm:cxn modelId="{340E0DC2-62DE-43D2-92FE-3FAA39063542}" type="presOf" srcId="{A71E5F73-F1C2-4202-8CD2-429CFED8BA69}" destId="{14F764C8-0675-4FB8-BA4D-EADCD40B0F98}" srcOrd="1" destOrd="0" presId="urn:microsoft.com/office/officeart/2005/8/layout/lProcess2"/>
    <dgm:cxn modelId="{42B24874-8299-4FF2-9EAF-2B4B2C7CAA2B}" srcId="{128E3193-4EB7-4896-AD14-ED6B996AACCB}" destId="{35BB6CE7-912D-408F-981F-38BDC654DE8C}" srcOrd="2" destOrd="0" parTransId="{DEA617F0-3C02-4A64-892E-0946748B8E7E}" sibTransId="{E8093B7C-F118-467E-97A7-05BCA9B2C2E5}"/>
    <dgm:cxn modelId="{C01FF936-CA13-4C76-9D4F-8063EA1442FA}" srcId="{A71E5F73-F1C2-4202-8CD2-429CFED8BA69}" destId="{69EB20C6-6831-442A-91E9-9CA1FCD02D0B}" srcOrd="2" destOrd="0" parTransId="{64BCD9F6-4546-4DE9-9292-3D106C716563}" sibTransId="{0BB4393C-80E1-45DD-B995-DA39EDAD88A4}"/>
    <dgm:cxn modelId="{02648B32-C954-41AD-A64E-AEA58C1C5E0C}" srcId="{128E3193-4EB7-4896-AD14-ED6B996AACCB}" destId="{F2824078-2929-4191-8D1F-EA27974B36AF}" srcOrd="1" destOrd="0" parTransId="{676CF88F-C731-42F1-9EFD-6EBC99AFA19F}" sibTransId="{C3AE7983-4D39-42A2-8D1D-3FA57895C256}"/>
    <dgm:cxn modelId="{2012B794-1820-47F5-B3A9-7DF47C868CC8}" type="presOf" srcId="{35BB6CE7-912D-408F-981F-38BDC654DE8C}" destId="{4271C867-DCD5-4097-9433-091D94586380}" srcOrd="0" destOrd="0" presId="urn:microsoft.com/office/officeart/2005/8/layout/lProcess2"/>
    <dgm:cxn modelId="{58B73598-ED0A-417D-8A1A-D3394B6AC733}" srcId="{A71E5F73-F1C2-4202-8CD2-429CFED8BA69}" destId="{734D97E7-860D-4861-A540-71F1B8680B09}" srcOrd="1" destOrd="0" parTransId="{BDEE6A41-AA09-4F05-BC25-BD2F638ED346}" sibTransId="{91DAF55D-F42E-4D02-B1D5-07448F11DACF}"/>
    <dgm:cxn modelId="{0F2865C3-2182-403B-A663-8C12EF766740}" srcId="{E7DFCF7A-3C90-40D4-91F2-7720A3895592}" destId="{128E3193-4EB7-4896-AD14-ED6B996AACCB}" srcOrd="0" destOrd="0" parTransId="{896AB050-F06E-4F56-9160-DD1FA36FDBB3}" sibTransId="{66AE0C1D-945F-4104-9145-CF228C7BA0E9}"/>
    <dgm:cxn modelId="{4BA7BCBF-C8B8-4ADD-8917-94DDD628C43F}" type="presOf" srcId="{1B3A95DB-4FE0-4F16-A6A8-EBBA12F0A384}" destId="{46971ECD-6276-4D63-BF40-142EBD3D78FB}" srcOrd="0" destOrd="0" presId="urn:microsoft.com/office/officeart/2005/8/layout/lProcess2"/>
    <dgm:cxn modelId="{506DF7A5-A9D7-4D5B-9AC3-E199BA7830FC}" type="presOf" srcId="{128E3193-4EB7-4896-AD14-ED6B996AACCB}" destId="{3D16A25F-D65D-4A02-8082-D56A363486CF}" srcOrd="1" destOrd="0" presId="urn:microsoft.com/office/officeart/2005/8/layout/lProcess2"/>
    <dgm:cxn modelId="{3815AED1-E3AA-455A-8C3F-655562058D74}" type="presOf" srcId="{B4327111-83C7-406B-B2EC-9D4D64D87385}" destId="{80BAECBD-D090-4305-BD0F-7583808391E1}" srcOrd="0" destOrd="0" presId="urn:microsoft.com/office/officeart/2005/8/layout/lProcess2"/>
    <dgm:cxn modelId="{8D6A5484-7CE1-4D47-A4C5-3436A6559B94}" type="presParOf" srcId="{24218C91-C955-4576-AA9F-7495969FB130}" destId="{D094FFAA-EE09-4764-9C5B-75060EB52350}" srcOrd="0" destOrd="0" presId="urn:microsoft.com/office/officeart/2005/8/layout/lProcess2"/>
    <dgm:cxn modelId="{BA8074FB-E3EF-40DD-97B5-D6A1D5C99DA0}" type="presParOf" srcId="{D094FFAA-EE09-4764-9C5B-75060EB52350}" destId="{43F68C71-0BFB-43A4-A1E7-A50104B0F39A}" srcOrd="0" destOrd="0" presId="urn:microsoft.com/office/officeart/2005/8/layout/lProcess2"/>
    <dgm:cxn modelId="{9AEFAE7F-C9B6-4316-BB93-A4BC80A8BACF}" type="presParOf" srcId="{D094FFAA-EE09-4764-9C5B-75060EB52350}" destId="{3D16A25F-D65D-4A02-8082-D56A363486CF}" srcOrd="1" destOrd="0" presId="urn:microsoft.com/office/officeart/2005/8/layout/lProcess2"/>
    <dgm:cxn modelId="{6EA61F90-2FE9-40F0-BAB0-A9CD6A8D014D}" type="presParOf" srcId="{D094FFAA-EE09-4764-9C5B-75060EB52350}" destId="{633143AB-DCFF-4A49-860F-F389D72F2AAC}" srcOrd="2" destOrd="0" presId="urn:microsoft.com/office/officeart/2005/8/layout/lProcess2"/>
    <dgm:cxn modelId="{DF4F7E2C-36C2-41C8-988B-4E9EA6022636}" type="presParOf" srcId="{633143AB-DCFF-4A49-860F-F389D72F2AAC}" destId="{DE1AF56F-30EE-4D33-9C0B-C06B9C372C8A}" srcOrd="0" destOrd="0" presId="urn:microsoft.com/office/officeart/2005/8/layout/lProcess2"/>
    <dgm:cxn modelId="{9A0DA2B4-1EFC-4E88-8072-518CF2F238F0}" type="presParOf" srcId="{DE1AF56F-30EE-4D33-9C0B-C06B9C372C8A}" destId="{80BAECBD-D090-4305-BD0F-7583808391E1}" srcOrd="0" destOrd="0" presId="urn:microsoft.com/office/officeart/2005/8/layout/lProcess2"/>
    <dgm:cxn modelId="{557B5A41-C059-484A-AC3C-49C306EA920C}" type="presParOf" srcId="{DE1AF56F-30EE-4D33-9C0B-C06B9C372C8A}" destId="{F1643F11-A877-4EC2-B55B-B84707CA00BB}" srcOrd="1" destOrd="0" presId="urn:microsoft.com/office/officeart/2005/8/layout/lProcess2"/>
    <dgm:cxn modelId="{357C3409-4E81-4432-B692-C7FC6DA90FCB}" type="presParOf" srcId="{DE1AF56F-30EE-4D33-9C0B-C06B9C372C8A}" destId="{55B1B9EC-08A5-4011-AF9B-807D18D2FBBC}" srcOrd="2" destOrd="0" presId="urn:microsoft.com/office/officeart/2005/8/layout/lProcess2"/>
    <dgm:cxn modelId="{B1B1E423-4A32-4437-9475-9A6C3FD02980}" type="presParOf" srcId="{DE1AF56F-30EE-4D33-9C0B-C06B9C372C8A}" destId="{5E8D26FD-92A1-418C-9056-72CE3D859D59}" srcOrd="3" destOrd="0" presId="urn:microsoft.com/office/officeart/2005/8/layout/lProcess2"/>
    <dgm:cxn modelId="{57E0A9F2-A6C2-44EC-965C-F3A672E3CC88}" type="presParOf" srcId="{DE1AF56F-30EE-4D33-9C0B-C06B9C372C8A}" destId="{4271C867-DCD5-4097-9433-091D94586380}" srcOrd="4" destOrd="0" presId="urn:microsoft.com/office/officeart/2005/8/layout/lProcess2"/>
    <dgm:cxn modelId="{64F77BE1-F8B8-441B-A2D8-34DA3523464B}" type="presParOf" srcId="{24218C91-C955-4576-AA9F-7495969FB130}" destId="{226BE096-224B-469C-8AEB-6C125ADD1445}" srcOrd="1" destOrd="0" presId="urn:microsoft.com/office/officeart/2005/8/layout/lProcess2"/>
    <dgm:cxn modelId="{3552E461-F6FA-4627-A843-D8EBF0151DCD}" type="presParOf" srcId="{24218C91-C955-4576-AA9F-7495969FB130}" destId="{66FCCD90-AA18-4548-9CB5-3A4750ACB5A9}" srcOrd="2" destOrd="0" presId="urn:microsoft.com/office/officeart/2005/8/layout/lProcess2"/>
    <dgm:cxn modelId="{F593DC78-92EB-40D5-9EC1-79FAE9675D7B}" type="presParOf" srcId="{66FCCD90-AA18-4548-9CB5-3A4750ACB5A9}" destId="{6D544317-B800-4CDB-925A-5C7391482B7D}" srcOrd="0" destOrd="0" presId="urn:microsoft.com/office/officeart/2005/8/layout/lProcess2"/>
    <dgm:cxn modelId="{0AC28DE6-6550-4064-891A-CFAB69F2FBA2}" type="presParOf" srcId="{66FCCD90-AA18-4548-9CB5-3A4750ACB5A9}" destId="{14F764C8-0675-4FB8-BA4D-EADCD40B0F98}" srcOrd="1" destOrd="0" presId="urn:microsoft.com/office/officeart/2005/8/layout/lProcess2"/>
    <dgm:cxn modelId="{9A5C1831-CD25-4910-85E0-389205A7F828}" type="presParOf" srcId="{66FCCD90-AA18-4548-9CB5-3A4750ACB5A9}" destId="{4B15944E-FF1D-4820-982A-99F49ACAD1BB}" srcOrd="2" destOrd="0" presId="urn:microsoft.com/office/officeart/2005/8/layout/lProcess2"/>
    <dgm:cxn modelId="{A11FF905-A2F7-4332-A498-4BC24F2D2711}" type="presParOf" srcId="{4B15944E-FF1D-4820-982A-99F49ACAD1BB}" destId="{7BAB7930-9A6E-436B-9E55-365330B39854}" srcOrd="0" destOrd="0" presId="urn:microsoft.com/office/officeart/2005/8/layout/lProcess2"/>
    <dgm:cxn modelId="{2A6827D3-7565-41DD-9087-3693E033D44C}" type="presParOf" srcId="{7BAB7930-9A6E-436B-9E55-365330B39854}" destId="{46971ECD-6276-4D63-BF40-142EBD3D78FB}" srcOrd="0" destOrd="0" presId="urn:microsoft.com/office/officeart/2005/8/layout/lProcess2"/>
    <dgm:cxn modelId="{360A4475-DFD4-473B-BEED-709D1373CC55}" type="presParOf" srcId="{7BAB7930-9A6E-436B-9E55-365330B39854}" destId="{E9ABA2AF-2433-484F-953D-EBC2379D53B3}" srcOrd="1" destOrd="0" presId="urn:microsoft.com/office/officeart/2005/8/layout/lProcess2"/>
    <dgm:cxn modelId="{8D28B56C-176F-414E-9948-395AE54A385C}" type="presParOf" srcId="{7BAB7930-9A6E-436B-9E55-365330B39854}" destId="{72145AB3-557C-490C-834E-1E06A6339C54}" srcOrd="2" destOrd="0" presId="urn:microsoft.com/office/officeart/2005/8/layout/lProcess2"/>
    <dgm:cxn modelId="{9AF40048-BFFA-4614-9872-6E4F1500F29E}" type="presParOf" srcId="{7BAB7930-9A6E-436B-9E55-365330B39854}" destId="{09C3E381-7FDD-4929-8E42-000422925B6F}" srcOrd="3" destOrd="0" presId="urn:microsoft.com/office/officeart/2005/8/layout/lProcess2"/>
    <dgm:cxn modelId="{1771328A-3DE9-48D1-8900-EE27B7AAF51E}" type="presParOf" srcId="{7BAB7930-9A6E-436B-9E55-365330B39854}" destId="{98467275-EC3A-4F7E-9F83-C4E6D1E202F6}" srcOrd="4"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CCB2FDF-C5D9-4BE2-9B01-5E32C3577A0C}" type="doc">
      <dgm:prSet loTypeId="urn:microsoft.com/office/officeart/2005/8/layout/bProcess3" loCatId="process" qsTypeId="urn:microsoft.com/office/officeart/2005/8/quickstyle/simple1" qsCatId="simple" csTypeId="urn:microsoft.com/office/officeart/2005/8/colors/colorful1" csCatId="colorful" phldr="1"/>
      <dgm:spPr/>
      <dgm:t>
        <a:bodyPr/>
        <a:lstStyle/>
        <a:p>
          <a:endParaRPr lang="en-MY"/>
        </a:p>
      </dgm:t>
    </dgm:pt>
    <dgm:pt modelId="{ED23CD33-B646-4CD1-BA46-F147B0A167F9}">
      <dgm:prSet phldrT="[Text]" custT="1"/>
      <dgm:spPr/>
      <dgm:t>
        <a:bodyPr/>
        <a:lstStyle/>
        <a:p>
          <a:r>
            <a:rPr lang="en-US" sz="1800" dirty="0" smtClean="0"/>
            <a:t>Birth/Death occurred in health facilities is recorded</a:t>
          </a:r>
          <a:endParaRPr lang="en-MY" sz="1800" dirty="0"/>
        </a:p>
      </dgm:t>
    </dgm:pt>
    <dgm:pt modelId="{E79D5849-C035-4100-96A5-0285BBB06F1A}" type="parTrans" cxnId="{D6543C17-2DB7-475C-A517-A9A7BD01807D}">
      <dgm:prSet/>
      <dgm:spPr/>
      <dgm:t>
        <a:bodyPr/>
        <a:lstStyle/>
        <a:p>
          <a:endParaRPr lang="en-MY"/>
        </a:p>
      </dgm:t>
    </dgm:pt>
    <dgm:pt modelId="{EE882701-2007-4560-BA7E-D7AEEA819776}" type="sibTrans" cxnId="{D6543C17-2DB7-475C-A517-A9A7BD01807D}">
      <dgm:prSet/>
      <dgm:spPr/>
      <dgm:t>
        <a:bodyPr/>
        <a:lstStyle/>
        <a:p>
          <a:endParaRPr lang="en-MY"/>
        </a:p>
      </dgm:t>
    </dgm:pt>
    <dgm:pt modelId="{CB62FFC4-E4CB-492F-90FC-C326E0E09457}">
      <dgm:prSet phldrT="[Text]" custT="1"/>
      <dgm:spPr/>
      <dgm:t>
        <a:bodyPr/>
        <a:lstStyle/>
        <a:p>
          <a:r>
            <a:rPr lang="en-US" sz="1800" dirty="0" smtClean="0"/>
            <a:t>Data integration (selected variables) with NRD</a:t>
          </a:r>
          <a:endParaRPr lang="en-MY" sz="1800" dirty="0"/>
        </a:p>
      </dgm:t>
    </dgm:pt>
    <dgm:pt modelId="{2D029262-9790-4F00-9A62-B43BF7C9588A}" type="parTrans" cxnId="{D7275E05-19C1-4480-934E-4E7DF8E366DB}">
      <dgm:prSet/>
      <dgm:spPr/>
      <dgm:t>
        <a:bodyPr/>
        <a:lstStyle/>
        <a:p>
          <a:endParaRPr lang="en-MY"/>
        </a:p>
      </dgm:t>
    </dgm:pt>
    <dgm:pt modelId="{22F8AA8E-6154-4CB2-95D2-93322C726FDD}" type="sibTrans" cxnId="{D7275E05-19C1-4480-934E-4E7DF8E366DB}">
      <dgm:prSet/>
      <dgm:spPr/>
      <dgm:t>
        <a:bodyPr/>
        <a:lstStyle/>
        <a:p>
          <a:endParaRPr lang="en-MY"/>
        </a:p>
      </dgm:t>
    </dgm:pt>
    <dgm:pt modelId="{60097040-E298-47A1-BCBB-7D4885C0DBC5}">
      <dgm:prSet phldrT="[Text]"/>
      <dgm:spPr/>
      <dgm:t>
        <a:bodyPr/>
        <a:lstStyle/>
        <a:p>
          <a:r>
            <a:rPr lang="en-US" dirty="0" smtClean="0"/>
            <a:t>Database in NRD (National Registration Department)</a:t>
          </a:r>
          <a:endParaRPr lang="en-MY" dirty="0"/>
        </a:p>
      </dgm:t>
    </dgm:pt>
    <dgm:pt modelId="{37628CB1-1E86-426D-814C-4C2C12602DED}" type="parTrans" cxnId="{6F26B8FC-F90B-4F12-A6E2-2F73336F28C2}">
      <dgm:prSet/>
      <dgm:spPr/>
      <dgm:t>
        <a:bodyPr/>
        <a:lstStyle/>
        <a:p>
          <a:endParaRPr lang="en-MY"/>
        </a:p>
      </dgm:t>
    </dgm:pt>
    <dgm:pt modelId="{040FD431-E0A4-44E1-8048-F1E166F81CF5}" type="sibTrans" cxnId="{6F26B8FC-F90B-4F12-A6E2-2F73336F28C2}">
      <dgm:prSet/>
      <dgm:spPr>
        <a:ln>
          <a:solidFill>
            <a:schemeClr val="accent6"/>
          </a:solidFill>
          <a:headEnd type="arrow"/>
          <a:tailEnd type="none"/>
        </a:ln>
      </dgm:spPr>
      <dgm:t>
        <a:bodyPr/>
        <a:lstStyle/>
        <a:p>
          <a:endParaRPr lang="en-MY"/>
        </a:p>
      </dgm:t>
    </dgm:pt>
    <dgm:pt modelId="{6F0E4DE0-4604-4B50-95A8-27DF135D9D1B}">
      <dgm:prSet phldrT="[Text]"/>
      <dgm:spPr/>
      <dgm:t>
        <a:bodyPr/>
        <a:lstStyle/>
        <a:p>
          <a:r>
            <a:rPr lang="en-US" dirty="0" smtClean="0"/>
            <a:t>Data collected will be processing in Medical Care Information System (MOH)</a:t>
          </a:r>
          <a:endParaRPr lang="en-MY" dirty="0"/>
        </a:p>
      </dgm:t>
    </dgm:pt>
    <dgm:pt modelId="{8F580FAA-57CE-497D-84FB-401F51C2BC7F}" type="parTrans" cxnId="{E25130AA-B648-4D3C-BB32-1EB80658BD44}">
      <dgm:prSet/>
      <dgm:spPr/>
      <dgm:t>
        <a:bodyPr/>
        <a:lstStyle/>
        <a:p>
          <a:endParaRPr lang="en-MY"/>
        </a:p>
      </dgm:t>
    </dgm:pt>
    <dgm:pt modelId="{B75BD63C-6648-4B4B-B3A2-8755BE7D1FDC}" type="sibTrans" cxnId="{E25130AA-B648-4D3C-BB32-1EB80658BD44}">
      <dgm:prSet/>
      <dgm:spPr/>
      <dgm:t>
        <a:bodyPr/>
        <a:lstStyle/>
        <a:p>
          <a:endParaRPr lang="en-MY"/>
        </a:p>
      </dgm:t>
    </dgm:pt>
    <dgm:pt modelId="{14D6BE8D-44F4-4A3D-8B95-68FE609BB31B}">
      <dgm:prSet phldrT="[Text]" custT="1"/>
      <dgm:spPr/>
      <dgm:t>
        <a:bodyPr/>
        <a:lstStyle/>
        <a:p>
          <a:r>
            <a:rPr lang="en-US" sz="1600" dirty="0" smtClean="0"/>
            <a:t>Parents/Relatives  register the vital events (birth/death) to NRD</a:t>
          </a:r>
          <a:endParaRPr lang="en-MY" sz="1600" dirty="0"/>
        </a:p>
      </dgm:t>
    </dgm:pt>
    <dgm:pt modelId="{8F527215-0AF1-4809-BC1E-5FFDE52164B2}" type="parTrans" cxnId="{724C07A2-A14D-4861-97C7-CB2BEDCE8C17}">
      <dgm:prSet/>
      <dgm:spPr/>
      <dgm:t>
        <a:bodyPr/>
        <a:lstStyle/>
        <a:p>
          <a:endParaRPr lang="en-MY"/>
        </a:p>
      </dgm:t>
    </dgm:pt>
    <dgm:pt modelId="{2F5D919F-E182-4BBE-87A0-4306583A2A1F}" type="sibTrans" cxnId="{724C07A2-A14D-4861-97C7-CB2BEDCE8C17}">
      <dgm:prSet/>
      <dgm:spPr>
        <a:ln>
          <a:solidFill>
            <a:schemeClr val="bg1"/>
          </a:solidFill>
        </a:ln>
      </dgm:spPr>
      <dgm:t>
        <a:bodyPr/>
        <a:lstStyle/>
        <a:p>
          <a:endParaRPr lang="en-MY"/>
        </a:p>
      </dgm:t>
    </dgm:pt>
    <dgm:pt modelId="{0342BFE6-E090-4C7B-B3D2-64A575EF2BAC}">
      <dgm:prSet phldrT="[Text]"/>
      <dgm:spPr>
        <a:noFill/>
        <a:ln>
          <a:solidFill>
            <a:schemeClr val="accent6"/>
          </a:solidFill>
        </a:ln>
      </dgm:spPr>
      <dgm:t>
        <a:bodyPr/>
        <a:lstStyle/>
        <a:p>
          <a:pPr algn="l"/>
          <a:r>
            <a:rPr lang="en-US" dirty="0" smtClean="0">
              <a:solidFill>
                <a:schemeClr val="tx1"/>
              </a:solidFill>
            </a:rPr>
            <a:t>Parents/Relatives will be issued a birth/death certification by NRD</a:t>
          </a:r>
          <a:endParaRPr lang="en-MY" dirty="0">
            <a:solidFill>
              <a:schemeClr val="tx1"/>
            </a:solidFill>
          </a:endParaRPr>
        </a:p>
      </dgm:t>
    </dgm:pt>
    <dgm:pt modelId="{E8C353F3-6C74-4AD0-917E-BDF4D4ABC748}" type="parTrans" cxnId="{20B6D1BB-5596-402C-A733-6ECA0CF5A03B}">
      <dgm:prSet/>
      <dgm:spPr/>
      <dgm:t>
        <a:bodyPr/>
        <a:lstStyle/>
        <a:p>
          <a:endParaRPr lang="en-MY"/>
        </a:p>
      </dgm:t>
    </dgm:pt>
    <dgm:pt modelId="{83581845-9E32-46FD-96DE-C251F7EC763B}" type="sibTrans" cxnId="{20B6D1BB-5596-402C-A733-6ECA0CF5A03B}">
      <dgm:prSet/>
      <dgm:spPr/>
      <dgm:t>
        <a:bodyPr/>
        <a:lstStyle/>
        <a:p>
          <a:endParaRPr lang="en-MY"/>
        </a:p>
      </dgm:t>
    </dgm:pt>
    <dgm:pt modelId="{26546017-D04A-4BCA-9ED0-AACF1EAC700D}" type="pres">
      <dgm:prSet presAssocID="{9CCB2FDF-C5D9-4BE2-9B01-5E32C3577A0C}" presName="Name0" presStyleCnt="0">
        <dgm:presLayoutVars>
          <dgm:dir/>
          <dgm:resizeHandles val="exact"/>
        </dgm:presLayoutVars>
      </dgm:prSet>
      <dgm:spPr/>
      <dgm:t>
        <a:bodyPr/>
        <a:lstStyle/>
        <a:p>
          <a:endParaRPr lang="en-MY"/>
        </a:p>
      </dgm:t>
    </dgm:pt>
    <dgm:pt modelId="{D63ADFFA-D05A-4599-8FBC-7295951A680A}" type="pres">
      <dgm:prSet presAssocID="{ED23CD33-B646-4CD1-BA46-F147B0A167F9}" presName="node" presStyleLbl="node1" presStyleIdx="0" presStyleCnt="6">
        <dgm:presLayoutVars>
          <dgm:bulletEnabled val="1"/>
        </dgm:presLayoutVars>
      </dgm:prSet>
      <dgm:spPr/>
      <dgm:t>
        <a:bodyPr/>
        <a:lstStyle/>
        <a:p>
          <a:endParaRPr lang="en-MY"/>
        </a:p>
      </dgm:t>
    </dgm:pt>
    <dgm:pt modelId="{5F75AFDA-6DE1-4900-B223-438EE49998E3}" type="pres">
      <dgm:prSet presAssocID="{EE882701-2007-4560-BA7E-D7AEEA819776}" presName="sibTrans" presStyleLbl="sibTrans1D1" presStyleIdx="0" presStyleCnt="5"/>
      <dgm:spPr/>
      <dgm:t>
        <a:bodyPr/>
        <a:lstStyle/>
        <a:p>
          <a:endParaRPr lang="en-MY"/>
        </a:p>
      </dgm:t>
    </dgm:pt>
    <dgm:pt modelId="{DC3D4B63-78D0-4B8A-8026-51F7D429A24C}" type="pres">
      <dgm:prSet presAssocID="{EE882701-2007-4560-BA7E-D7AEEA819776}" presName="connectorText" presStyleLbl="sibTrans1D1" presStyleIdx="0" presStyleCnt="5"/>
      <dgm:spPr/>
      <dgm:t>
        <a:bodyPr/>
        <a:lstStyle/>
        <a:p>
          <a:endParaRPr lang="en-MY"/>
        </a:p>
      </dgm:t>
    </dgm:pt>
    <dgm:pt modelId="{0770FB01-AC75-4827-881F-1D2AF731005A}" type="pres">
      <dgm:prSet presAssocID="{6F0E4DE0-4604-4B50-95A8-27DF135D9D1B}" presName="node" presStyleLbl="node1" presStyleIdx="1" presStyleCnt="6">
        <dgm:presLayoutVars>
          <dgm:bulletEnabled val="1"/>
        </dgm:presLayoutVars>
      </dgm:prSet>
      <dgm:spPr/>
      <dgm:t>
        <a:bodyPr/>
        <a:lstStyle/>
        <a:p>
          <a:endParaRPr lang="en-MY"/>
        </a:p>
      </dgm:t>
    </dgm:pt>
    <dgm:pt modelId="{F6825DB5-D7D3-4B8C-B99C-AB523459DE7F}" type="pres">
      <dgm:prSet presAssocID="{B75BD63C-6648-4B4B-B3A2-8755BE7D1FDC}" presName="sibTrans" presStyleLbl="sibTrans1D1" presStyleIdx="1" presStyleCnt="5"/>
      <dgm:spPr/>
      <dgm:t>
        <a:bodyPr/>
        <a:lstStyle/>
        <a:p>
          <a:endParaRPr lang="en-MY"/>
        </a:p>
      </dgm:t>
    </dgm:pt>
    <dgm:pt modelId="{F90F4965-C66A-49F3-A6B0-AC65DE04B1B5}" type="pres">
      <dgm:prSet presAssocID="{B75BD63C-6648-4B4B-B3A2-8755BE7D1FDC}" presName="connectorText" presStyleLbl="sibTrans1D1" presStyleIdx="1" presStyleCnt="5"/>
      <dgm:spPr/>
      <dgm:t>
        <a:bodyPr/>
        <a:lstStyle/>
        <a:p>
          <a:endParaRPr lang="en-MY"/>
        </a:p>
      </dgm:t>
    </dgm:pt>
    <dgm:pt modelId="{E4F6188B-679C-49EC-9087-8FBBF7F58A7A}" type="pres">
      <dgm:prSet presAssocID="{CB62FFC4-E4CB-492F-90FC-C326E0E09457}" presName="node" presStyleLbl="node1" presStyleIdx="2" presStyleCnt="6">
        <dgm:presLayoutVars>
          <dgm:bulletEnabled val="1"/>
        </dgm:presLayoutVars>
      </dgm:prSet>
      <dgm:spPr/>
      <dgm:t>
        <a:bodyPr/>
        <a:lstStyle/>
        <a:p>
          <a:endParaRPr lang="en-MY"/>
        </a:p>
      </dgm:t>
    </dgm:pt>
    <dgm:pt modelId="{74F5840F-0F49-45CC-A5BF-7C76848DDEED}" type="pres">
      <dgm:prSet presAssocID="{22F8AA8E-6154-4CB2-95D2-93322C726FDD}" presName="sibTrans" presStyleLbl="sibTrans1D1" presStyleIdx="2" presStyleCnt="5"/>
      <dgm:spPr/>
      <dgm:t>
        <a:bodyPr/>
        <a:lstStyle/>
        <a:p>
          <a:endParaRPr lang="en-MY"/>
        </a:p>
      </dgm:t>
    </dgm:pt>
    <dgm:pt modelId="{1CBCCF72-32CE-40CF-A728-7DAA6000D463}" type="pres">
      <dgm:prSet presAssocID="{22F8AA8E-6154-4CB2-95D2-93322C726FDD}" presName="connectorText" presStyleLbl="sibTrans1D1" presStyleIdx="2" presStyleCnt="5"/>
      <dgm:spPr/>
      <dgm:t>
        <a:bodyPr/>
        <a:lstStyle/>
        <a:p>
          <a:endParaRPr lang="en-MY"/>
        </a:p>
      </dgm:t>
    </dgm:pt>
    <dgm:pt modelId="{7F84BEF0-48E3-4957-8C6D-37C1E2D25831}" type="pres">
      <dgm:prSet presAssocID="{60097040-E298-47A1-BCBB-7D4885C0DBC5}" presName="node" presStyleLbl="node1" presStyleIdx="3" presStyleCnt="6">
        <dgm:presLayoutVars>
          <dgm:bulletEnabled val="1"/>
        </dgm:presLayoutVars>
      </dgm:prSet>
      <dgm:spPr/>
      <dgm:t>
        <a:bodyPr/>
        <a:lstStyle/>
        <a:p>
          <a:endParaRPr lang="en-MY"/>
        </a:p>
      </dgm:t>
    </dgm:pt>
    <dgm:pt modelId="{F35AF66E-5332-4E9D-9DDC-C769A4376DEA}" type="pres">
      <dgm:prSet presAssocID="{040FD431-E0A4-44E1-8048-F1E166F81CF5}" presName="sibTrans" presStyleLbl="sibTrans1D1" presStyleIdx="3" presStyleCnt="5"/>
      <dgm:spPr/>
      <dgm:t>
        <a:bodyPr/>
        <a:lstStyle/>
        <a:p>
          <a:endParaRPr lang="en-MY"/>
        </a:p>
      </dgm:t>
    </dgm:pt>
    <dgm:pt modelId="{7C3B7E66-2D56-401C-A16A-BAE0F42EFD27}" type="pres">
      <dgm:prSet presAssocID="{040FD431-E0A4-44E1-8048-F1E166F81CF5}" presName="connectorText" presStyleLbl="sibTrans1D1" presStyleIdx="3" presStyleCnt="5"/>
      <dgm:spPr/>
      <dgm:t>
        <a:bodyPr/>
        <a:lstStyle/>
        <a:p>
          <a:endParaRPr lang="en-MY"/>
        </a:p>
      </dgm:t>
    </dgm:pt>
    <dgm:pt modelId="{40119FF1-A4B4-43D9-B2EC-ADF7219DA356}" type="pres">
      <dgm:prSet presAssocID="{14D6BE8D-44F4-4A3D-8B95-68FE609BB31B}" presName="node" presStyleLbl="node1" presStyleIdx="4" presStyleCnt="6">
        <dgm:presLayoutVars>
          <dgm:bulletEnabled val="1"/>
        </dgm:presLayoutVars>
      </dgm:prSet>
      <dgm:spPr/>
      <dgm:t>
        <a:bodyPr/>
        <a:lstStyle/>
        <a:p>
          <a:endParaRPr lang="en-MY"/>
        </a:p>
      </dgm:t>
    </dgm:pt>
    <dgm:pt modelId="{E0DA644E-7143-4C45-AAC5-2E0D02159861}" type="pres">
      <dgm:prSet presAssocID="{2F5D919F-E182-4BBE-87A0-4306583A2A1F}" presName="sibTrans" presStyleLbl="sibTrans1D1" presStyleIdx="4" presStyleCnt="5"/>
      <dgm:spPr/>
      <dgm:t>
        <a:bodyPr/>
        <a:lstStyle/>
        <a:p>
          <a:endParaRPr lang="en-MY"/>
        </a:p>
      </dgm:t>
    </dgm:pt>
    <dgm:pt modelId="{D271EBF3-6C77-4B1E-A364-222CAD0F343B}" type="pres">
      <dgm:prSet presAssocID="{2F5D919F-E182-4BBE-87A0-4306583A2A1F}" presName="connectorText" presStyleLbl="sibTrans1D1" presStyleIdx="4" presStyleCnt="5"/>
      <dgm:spPr/>
      <dgm:t>
        <a:bodyPr/>
        <a:lstStyle/>
        <a:p>
          <a:endParaRPr lang="en-MY"/>
        </a:p>
      </dgm:t>
    </dgm:pt>
    <dgm:pt modelId="{AED00EB2-8C73-45B6-A265-5943F230399C}" type="pres">
      <dgm:prSet presAssocID="{0342BFE6-E090-4C7B-B3D2-64A575EF2BAC}" presName="node" presStyleLbl="node1" presStyleIdx="5" presStyleCnt="6">
        <dgm:presLayoutVars>
          <dgm:bulletEnabled val="1"/>
        </dgm:presLayoutVars>
      </dgm:prSet>
      <dgm:spPr/>
      <dgm:t>
        <a:bodyPr/>
        <a:lstStyle/>
        <a:p>
          <a:endParaRPr lang="en-MY"/>
        </a:p>
      </dgm:t>
    </dgm:pt>
  </dgm:ptLst>
  <dgm:cxnLst>
    <dgm:cxn modelId="{20B6D1BB-5596-402C-A733-6ECA0CF5A03B}" srcId="{9CCB2FDF-C5D9-4BE2-9B01-5E32C3577A0C}" destId="{0342BFE6-E090-4C7B-B3D2-64A575EF2BAC}" srcOrd="5" destOrd="0" parTransId="{E8C353F3-6C74-4AD0-917E-BDF4D4ABC748}" sibTransId="{83581845-9E32-46FD-96DE-C251F7EC763B}"/>
    <dgm:cxn modelId="{D6543C17-2DB7-475C-A517-A9A7BD01807D}" srcId="{9CCB2FDF-C5D9-4BE2-9B01-5E32C3577A0C}" destId="{ED23CD33-B646-4CD1-BA46-F147B0A167F9}" srcOrd="0" destOrd="0" parTransId="{E79D5849-C035-4100-96A5-0285BBB06F1A}" sibTransId="{EE882701-2007-4560-BA7E-D7AEEA819776}"/>
    <dgm:cxn modelId="{55D52E8C-571F-4771-BE9D-5356EAA8ABD8}" type="presOf" srcId="{2F5D919F-E182-4BBE-87A0-4306583A2A1F}" destId="{E0DA644E-7143-4C45-AAC5-2E0D02159861}" srcOrd="0" destOrd="0" presId="urn:microsoft.com/office/officeart/2005/8/layout/bProcess3"/>
    <dgm:cxn modelId="{D6C6FD05-495B-400A-A2CD-5DAF43EF5A15}" type="presOf" srcId="{2F5D919F-E182-4BBE-87A0-4306583A2A1F}" destId="{D271EBF3-6C77-4B1E-A364-222CAD0F343B}" srcOrd="1" destOrd="0" presId="urn:microsoft.com/office/officeart/2005/8/layout/bProcess3"/>
    <dgm:cxn modelId="{81F57853-A6CC-4D2A-A5A8-F00003A53E1B}" type="presOf" srcId="{0342BFE6-E090-4C7B-B3D2-64A575EF2BAC}" destId="{AED00EB2-8C73-45B6-A265-5943F230399C}" srcOrd="0" destOrd="0" presId="urn:microsoft.com/office/officeart/2005/8/layout/bProcess3"/>
    <dgm:cxn modelId="{E25130AA-B648-4D3C-BB32-1EB80658BD44}" srcId="{9CCB2FDF-C5D9-4BE2-9B01-5E32C3577A0C}" destId="{6F0E4DE0-4604-4B50-95A8-27DF135D9D1B}" srcOrd="1" destOrd="0" parTransId="{8F580FAA-57CE-497D-84FB-401F51C2BC7F}" sibTransId="{B75BD63C-6648-4B4B-B3A2-8755BE7D1FDC}"/>
    <dgm:cxn modelId="{43B23D79-4B8D-4094-9DB6-1C215F170E66}" type="presOf" srcId="{040FD431-E0A4-44E1-8048-F1E166F81CF5}" destId="{F35AF66E-5332-4E9D-9DDC-C769A4376DEA}" srcOrd="0" destOrd="0" presId="urn:microsoft.com/office/officeart/2005/8/layout/bProcess3"/>
    <dgm:cxn modelId="{739FA0B5-42FD-4C7A-AB85-6FEA436EC85A}" type="presOf" srcId="{B75BD63C-6648-4B4B-B3A2-8755BE7D1FDC}" destId="{F6825DB5-D7D3-4B8C-B99C-AB523459DE7F}" srcOrd="0" destOrd="0" presId="urn:microsoft.com/office/officeart/2005/8/layout/bProcess3"/>
    <dgm:cxn modelId="{D7275E05-19C1-4480-934E-4E7DF8E366DB}" srcId="{9CCB2FDF-C5D9-4BE2-9B01-5E32C3577A0C}" destId="{CB62FFC4-E4CB-492F-90FC-C326E0E09457}" srcOrd="2" destOrd="0" parTransId="{2D029262-9790-4F00-9A62-B43BF7C9588A}" sibTransId="{22F8AA8E-6154-4CB2-95D2-93322C726FDD}"/>
    <dgm:cxn modelId="{EC30BD16-6194-4A6E-9BC1-6A3407D621BA}" type="presOf" srcId="{EE882701-2007-4560-BA7E-D7AEEA819776}" destId="{DC3D4B63-78D0-4B8A-8026-51F7D429A24C}" srcOrd="1" destOrd="0" presId="urn:microsoft.com/office/officeart/2005/8/layout/bProcess3"/>
    <dgm:cxn modelId="{00FF6EBB-0B93-46F5-A2DB-51B8734FD0DE}" type="presOf" srcId="{14D6BE8D-44F4-4A3D-8B95-68FE609BB31B}" destId="{40119FF1-A4B4-43D9-B2EC-ADF7219DA356}" srcOrd="0" destOrd="0" presId="urn:microsoft.com/office/officeart/2005/8/layout/bProcess3"/>
    <dgm:cxn modelId="{3D601A14-3045-401F-9863-88BA7DC6829C}" type="presOf" srcId="{B75BD63C-6648-4B4B-B3A2-8755BE7D1FDC}" destId="{F90F4965-C66A-49F3-A6B0-AC65DE04B1B5}" srcOrd="1" destOrd="0" presId="urn:microsoft.com/office/officeart/2005/8/layout/bProcess3"/>
    <dgm:cxn modelId="{9B5358C6-1A63-4E93-AB93-74452040C08D}" type="presOf" srcId="{040FD431-E0A4-44E1-8048-F1E166F81CF5}" destId="{7C3B7E66-2D56-401C-A16A-BAE0F42EFD27}" srcOrd="1" destOrd="0" presId="urn:microsoft.com/office/officeart/2005/8/layout/bProcess3"/>
    <dgm:cxn modelId="{E08209F4-FBF0-4E35-9491-D8A0FB065D90}" type="presOf" srcId="{ED23CD33-B646-4CD1-BA46-F147B0A167F9}" destId="{D63ADFFA-D05A-4599-8FBC-7295951A680A}" srcOrd="0" destOrd="0" presId="urn:microsoft.com/office/officeart/2005/8/layout/bProcess3"/>
    <dgm:cxn modelId="{14ECFB92-AD0B-4059-B2D8-8CB6275DE77A}" type="presOf" srcId="{22F8AA8E-6154-4CB2-95D2-93322C726FDD}" destId="{1CBCCF72-32CE-40CF-A728-7DAA6000D463}" srcOrd="1" destOrd="0" presId="urn:microsoft.com/office/officeart/2005/8/layout/bProcess3"/>
    <dgm:cxn modelId="{9B4522D5-99B6-4CCF-A5CE-84239EEB5A97}" type="presOf" srcId="{EE882701-2007-4560-BA7E-D7AEEA819776}" destId="{5F75AFDA-6DE1-4900-B223-438EE49998E3}" srcOrd="0" destOrd="0" presId="urn:microsoft.com/office/officeart/2005/8/layout/bProcess3"/>
    <dgm:cxn modelId="{1096227D-8E46-4F8D-9E80-647A5609AC6A}" type="presOf" srcId="{9CCB2FDF-C5D9-4BE2-9B01-5E32C3577A0C}" destId="{26546017-D04A-4BCA-9ED0-AACF1EAC700D}" srcOrd="0" destOrd="0" presId="urn:microsoft.com/office/officeart/2005/8/layout/bProcess3"/>
    <dgm:cxn modelId="{2B03E802-95DF-4DA6-B30A-83F418A22F24}" type="presOf" srcId="{60097040-E298-47A1-BCBB-7D4885C0DBC5}" destId="{7F84BEF0-48E3-4957-8C6D-37C1E2D25831}" srcOrd="0" destOrd="0" presId="urn:microsoft.com/office/officeart/2005/8/layout/bProcess3"/>
    <dgm:cxn modelId="{057FC9BF-C11B-4551-B32C-10A7B6FF5A18}" type="presOf" srcId="{CB62FFC4-E4CB-492F-90FC-C326E0E09457}" destId="{E4F6188B-679C-49EC-9087-8FBBF7F58A7A}" srcOrd="0" destOrd="0" presId="urn:microsoft.com/office/officeart/2005/8/layout/bProcess3"/>
    <dgm:cxn modelId="{6F26B8FC-F90B-4F12-A6E2-2F73336F28C2}" srcId="{9CCB2FDF-C5D9-4BE2-9B01-5E32C3577A0C}" destId="{60097040-E298-47A1-BCBB-7D4885C0DBC5}" srcOrd="3" destOrd="0" parTransId="{37628CB1-1E86-426D-814C-4C2C12602DED}" sibTransId="{040FD431-E0A4-44E1-8048-F1E166F81CF5}"/>
    <dgm:cxn modelId="{F0F43040-4E53-4113-9541-6F82EAAEE400}" type="presOf" srcId="{22F8AA8E-6154-4CB2-95D2-93322C726FDD}" destId="{74F5840F-0F49-45CC-A5BF-7C76848DDEED}" srcOrd="0" destOrd="0" presId="urn:microsoft.com/office/officeart/2005/8/layout/bProcess3"/>
    <dgm:cxn modelId="{0586A602-AA0E-4618-9254-DFA0B10EE1BA}" type="presOf" srcId="{6F0E4DE0-4604-4B50-95A8-27DF135D9D1B}" destId="{0770FB01-AC75-4827-881F-1D2AF731005A}" srcOrd="0" destOrd="0" presId="urn:microsoft.com/office/officeart/2005/8/layout/bProcess3"/>
    <dgm:cxn modelId="{724C07A2-A14D-4861-97C7-CB2BEDCE8C17}" srcId="{9CCB2FDF-C5D9-4BE2-9B01-5E32C3577A0C}" destId="{14D6BE8D-44F4-4A3D-8B95-68FE609BB31B}" srcOrd="4" destOrd="0" parTransId="{8F527215-0AF1-4809-BC1E-5FFDE52164B2}" sibTransId="{2F5D919F-E182-4BBE-87A0-4306583A2A1F}"/>
    <dgm:cxn modelId="{D5A2F87E-B5BD-4F0E-9B76-A1561B47A134}" type="presParOf" srcId="{26546017-D04A-4BCA-9ED0-AACF1EAC700D}" destId="{D63ADFFA-D05A-4599-8FBC-7295951A680A}" srcOrd="0" destOrd="0" presId="urn:microsoft.com/office/officeart/2005/8/layout/bProcess3"/>
    <dgm:cxn modelId="{7FC2F378-EC65-4F4B-94F8-23F6C2775436}" type="presParOf" srcId="{26546017-D04A-4BCA-9ED0-AACF1EAC700D}" destId="{5F75AFDA-6DE1-4900-B223-438EE49998E3}" srcOrd="1" destOrd="0" presId="urn:microsoft.com/office/officeart/2005/8/layout/bProcess3"/>
    <dgm:cxn modelId="{C8FDD5D9-2091-4AB7-894E-0006FFD06B3A}" type="presParOf" srcId="{5F75AFDA-6DE1-4900-B223-438EE49998E3}" destId="{DC3D4B63-78D0-4B8A-8026-51F7D429A24C}" srcOrd="0" destOrd="0" presId="urn:microsoft.com/office/officeart/2005/8/layout/bProcess3"/>
    <dgm:cxn modelId="{53FBBA77-DAC5-4C07-A8F5-E3B37C7A4F44}" type="presParOf" srcId="{26546017-D04A-4BCA-9ED0-AACF1EAC700D}" destId="{0770FB01-AC75-4827-881F-1D2AF731005A}" srcOrd="2" destOrd="0" presId="urn:microsoft.com/office/officeart/2005/8/layout/bProcess3"/>
    <dgm:cxn modelId="{505CB416-ED3B-47D7-A15A-3ADF6D66DF17}" type="presParOf" srcId="{26546017-D04A-4BCA-9ED0-AACF1EAC700D}" destId="{F6825DB5-D7D3-4B8C-B99C-AB523459DE7F}" srcOrd="3" destOrd="0" presId="urn:microsoft.com/office/officeart/2005/8/layout/bProcess3"/>
    <dgm:cxn modelId="{05EAB5AC-4B47-4BD3-9188-59A5BDE6973F}" type="presParOf" srcId="{F6825DB5-D7D3-4B8C-B99C-AB523459DE7F}" destId="{F90F4965-C66A-49F3-A6B0-AC65DE04B1B5}" srcOrd="0" destOrd="0" presId="urn:microsoft.com/office/officeart/2005/8/layout/bProcess3"/>
    <dgm:cxn modelId="{205B63FE-E3C3-4232-8E00-B04742357E55}" type="presParOf" srcId="{26546017-D04A-4BCA-9ED0-AACF1EAC700D}" destId="{E4F6188B-679C-49EC-9087-8FBBF7F58A7A}" srcOrd="4" destOrd="0" presId="urn:microsoft.com/office/officeart/2005/8/layout/bProcess3"/>
    <dgm:cxn modelId="{DE2E281C-8533-4B48-B1E5-EFEA96671934}" type="presParOf" srcId="{26546017-D04A-4BCA-9ED0-AACF1EAC700D}" destId="{74F5840F-0F49-45CC-A5BF-7C76848DDEED}" srcOrd="5" destOrd="0" presId="urn:microsoft.com/office/officeart/2005/8/layout/bProcess3"/>
    <dgm:cxn modelId="{186D01B9-E6C6-4003-8D70-B5CBA81E39B5}" type="presParOf" srcId="{74F5840F-0F49-45CC-A5BF-7C76848DDEED}" destId="{1CBCCF72-32CE-40CF-A728-7DAA6000D463}" srcOrd="0" destOrd="0" presId="urn:microsoft.com/office/officeart/2005/8/layout/bProcess3"/>
    <dgm:cxn modelId="{05132B17-2943-4458-8451-F02515C3F93D}" type="presParOf" srcId="{26546017-D04A-4BCA-9ED0-AACF1EAC700D}" destId="{7F84BEF0-48E3-4957-8C6D-37C1E2D25831}" srcOrd="6" destOrd="0" presId="urn:microsoft.com/office/officeart/2005/8/layout/bProcess3"/>
    <dgm:cxn modelId="{1B210391-5FD4-4798-9709-2F14F42AA0D4}" type="presParOf" srcId="{26546017-D04A-4BCA-9ED0-AACF1EAC700D}" destId="{F35AF66E-5332-4E9D-9DDC-C769A4376DEA}" srcOrd="7" destOrd="0" presId="urn:microsoft.com/office/officeart/2005/8/layout/bProcess3"/>
    <dgm:cxn modelId="{C24F5C68-48BA-4D38-9990-5FFD14121A60}" type="presParOf" srcId="{F35AF66E-5332-4E9D-9DDC-C769A4376DEA}" destId="{7C3B7E66-2D56-401C-A16A-BAE0F42EFD27}" srcOrd="0" destOrd="0" presId="urn:microsoft.com/office/officeart/2005/8/layout/bProcess3"/>
    <dgm:cxn modelId="{9145A726-FF9E-445C-BC61-375965E10E01}" type="presParOf" srcId="{26546017-D04A-4BCA-9ED0-AACF1EAC700D}" destId="{40119FF1-A4B4-43D9-B2EC-ADF7219DA356}" srcOrd="8" destOrd="0" presId="urn:microsoft.com/office/officeart/2005/8/layout/bProcess3"/>
    <dgm:cxn modelId="{50CAD000-478F-4ED8-B1E8-A5C6A8246653}" type="presParOf" srcId="{26546017-D04A-4BCA-9ED0-AACF1EAC700D}" destId="{E0DA644E-7143-4C45-AAC5-2E0D02159861}" srcOrd="9" destOrd="0" presId="urn:microsoft.com/office/officeart/2005/8/layout/bProcess3"/>
    <dgm:cxn modelId="{FB25D01E-778A-4BA8-B6A5-93C93638CA00}" type="presParOf" srcId="{E0DA644E-7143-4C45-AAC5-2E0D02159861}" destId="{D271EBF3-6C77-4B1E-A364-222CAD0F343B}" srcOrd="0" destOrd="0" presId="urn:microsoft.com/office/officeart/2005/8/layout/bProcess3"/>
    <dgm:cxn modelId="{30833D3D-CEDE-49DB-AF4F-8BE7D0E5B9AD}" type="presParOf" srcId="{26546017-D04A-4BCA-9ED0-AACF1EAC700D}" destId="{AED00EB2-8C73-45B6-A265-5943F230399C}" srcOrd="10"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AB67B79-88D9-4DEE-82C8-D12989EE14CF}" type="doc">
      <dgm:prSet loTypeId="urn:microsoft.com/office/officeart/2008/layout/HorizontalMultiLevelHierarchy" loCatId="hierarchy" qsTypeId="urn:microsoft.com/office/officeart/2005/8/quickstyle/simple1" qsCatId="simple" csTypeId="urn:microsoft.com/office/officeart/2005/8/colors/colorful1" csCatId="colorful" phldr="1"/>
      <dgm:spPr/>
      <dgm:t>
        <a:bodyPr/>
        <a:lstStyle/>
        <a:p>
          <a:endParaRPr lang="en-MY"/>
        </a:p>
      </dgm:t>
    </dgm:pt>
    <dgm:pt modelId="{7BF224FB-372F-4367-9DA6-E8EB8A5BBF23}">
      <dgm:prSet phldrT="[Text]">
        <dgm:style>
          <a:lnRef idx="3">
            <a:schemeClr val="lt1"/>
          </a:lnRef>
          <a:fillRef idx="1">
            <a:schemeClr val="dk1"/>
          </a:fillRef>
          <a:effectRef idx="1">
            <a:schemeClr val="dk1"/>
          </a:effectRef>
          <a:fontRef idx="minor">
            <a:schemeClr val="lt1"/>
          </a:fontRef>
        </dgm:style>
      </dgm:prSet>
      <dgm:spPr/>
      <dgm:t>
        <a:bodyPr/>
        <a:lstStyle/>
        <a:p>
          <a:r>
            <a:rPr lang="en-US" dirty="0" smtClean="0"/>
            <a:t>Death                                                (in health facilities)</a:t>
          </a:r>
          <a:endParaRPr lang="en-MY" dirty="0"/>
        </a:p>
      </dgm:t>
    </dgm:pt>
    <dgm:pt modelId="{524FC24F-8CF5-44A9-835D-98BB95C5C840}" type="parTrans" cxnId="{920DAC37-AE62-4D56-A521-C38584C588B6}">
      <dgm:prSet/>
      <dgm:spPr/>
      <dgm:t>
        <a:bodyPr/>
        <a:lstStyle/>
        <a:p>
          <a:endParaRPr lang="en-MY"/>
        </a:p>
      </dgm:t>
    </dgm:pt>
    <dgm:pt modelId="{6D704993-E0EC-49E3-A163-406615EA4ECE}" type="sibTrans" cxnId="{920DAC37-AE62-4D56-A521-C38584C588B6}">
      <dgm:prSet/>
      <dgm:spPr/>
      <dgm:t>
        <a:bodyPr/>
        <a:lstStyle/>
        <a:p>
          <a:endParaRPr lang="en-MY"/>
        </a:p>
      </dgm:t>
    </dgm:pt>
    <dgm:pt modelId="{780CE43B-21BF-4554-9478-32B2B549CE4E}">
      <dgm:prSet phldrT="[Text]" custT="1">
        <dgm:style>
          <a:lnRef idx="3">
            <a:schemeClr val="lt1"/>
          </a:lnRef>
          <a:fillRef idx="1">
            <a:schemeClr val="accent1"/>
          </a:fillRef>
          <a:effectRef idx="1">
            <a:schemeClr val="accent1"/>
          </a:effectRef>
          <a:fontRef idx="minor">
            <a:schemeClr val="lt1"/>
          </a:fontRef>
        </dgm:style>
      </dgm:prSet>
      <dgm:spPr/>
      <dgm:t>
        <a:bodyPr/>
        <a:lstStyle/>
        <a:p>
          <a:r>
            <a:rPr lang="en-US" sz="1600" dirty="0" smtClean="0"/>
            <a:t>Notified by Medical Officer</a:t>
          </a:r>
          <a:endParaRPr lang="en-MY" sz="1600" dirty="0"/>
        </a:p>
      </dgm:t>
    </dgm:pt>
    <dgm:pt modelId="{9205B8C2-EA72-4888-B3E0-E806DDEF0AA5}" type="parTrans" cxnId="{5A822DF9-0D9E-4E52-8BBE-8511C7D4B584}">
      <dgm:prSet/>
      <dgm:spPr/>
      <dgm:t>
        <a:bodyPr/>
        <a:lstStyle/>
        <a:p>
          <a:endParaRPr lang="en-MY"/>
        </a:p>
      </dgm:t>
    </dgm:pt>
    <dgm:pt modelId="{031086E5-53F5-4448-8305-96F0488745B4}" type="sibTrans" cxnId="{5A822DF9-0D9E-4E52-8BBE-8511C7D4B584}">
      <dgm:prSet/>
      <dgm:spPr/>
      <dgm:t>
        <a:bodyPr/>
        <a:lstStyle/>
        <a:p>
          <a:endParaRPr lang="en-MY"/>
        </a:p>
      </dgm:t>
    </dgm:pt>
    <dgm:pt modelId="{181655A9-94C4-48AA-B7A9-B3629771B59E}">
      <dgm:prSet phldrT="[Text]" custT="1">
        <dgm:style>
          <a:lnRef idx="3">
            <a:schemeClr val="lt1"/>
          </a:lnRef>
          <a:fillRef idx="1">
            <a:schemeClr val="accent3"/>
          </a:fillRef>
          <a:effectRef idx="1">
            <a:schemeClr val="accent3"/>
          </a:effectRef>
          <a:fontRef idx="minor">
            <a:schemeClr val="lt1"/>
          </a:fontRef>
        </dgm:style>
      </dgm:prSet>
      <dgm:spPr/>
      <dgm:t>
        <a:bodyPr/>
        <a:lstStyle/>
        <a:p>
          <a:r>
            <a:rPr lang="en-US" sz="1600" dirty="0" smtClean="0"/>
            <a:t>Registration             in NRD</a:t>
          </a:r>
          <a:endParaRPr lang="en-MY" sz="1600" dirty="0"/>
        </a:p>
      </dgm:t>
    </dgm:pt>
    <dgm:pt modelId="{916639A4-1F3A-465B-9C85-E454515C4564}" type="parTrans" cxnId="{291078A6-34C0-4904-8380-D645B76A8A92}">
      <dgm:prSet>
        <dgm:style>
          <a:lnRef idx="2">
            <a:schemeClr val="accent3"/>
          </a:lnRef>
          <a:fillRef idx="0">
            <a:schemeClr val="accent3"/>
          </a:fillRef>
          <a:effectRef idx="1">
            <a:schemeClr val="accent3"/>
          </a:effectRef>
          <a:fontRef idx="minor">
            <a:schemeClr val="tx1"/>
          </a:fontRef>
        </dgm:style>
      </dgm:prSet>
      <dgm:spPr/>
      <dgm:t>
        <a:bodyPr/>
        <a:lstStyle/>
        <a:p>
          <a:endParaRPr lang="en-MY"/>
        </a:p>
      </dgm:t>
    </dgm:pt>
    <dgm:pt modelId="{2AE48999-64EA-424D-A965-D5F9DBF456DD}" type="sibTrans" cxnId="{291078A6-34C0-4904-8380-D645B76A8A92}">
      <dgm:prSet/>
      <dgm:spPr/>
      <dgm:t>
        <a:bodyPr/>
        <a:lstStyle/>
        <a:p>
          <a:endParaRPr lang="en-MY"/>
        </a:p>
      </dgm:t>
    </dgm:pt>
    <dgm:pt modelId="{9A9DC2E3-E41D-478A-A244-0020D79D511E}">
      <dgm:prSet phldrT="[Text]" custT="1">
        <dgm:style>
          <a:lnRef idx="3">
            <a:schemeClr val="lt1"/>
          </a:lnRef>
          <a:fillRef idx="1">
            <a:schemeClr val="accent1"/>
          </a:fillRef>
          <a:effectRef idx="1">
            <a:schemeClr val="accent1"/>
          </a:effectRef>
          <a:fontRef idx="minor">
            <a:schemeClr val="lt1"/>
          </a:fontRef>
        </dgm:style>
      </dgm:prSet>
      <dgm:spPr/>
      <dgm:t>
        <a:bodyPr/>
        <a:lstStyle/>
        <a:p>
          <a:r>
            <a:rPr lang="en-US" sz="1600" dirty="0" smtClean="0"/>
            <a:t>Medically   Certified Death</a:t>
          </a:r>
        </a:p>
        <a:p>
          <a:r>
            <a:rPr lang="en-US" sz="1600" dirty="0" smtClean="0"/>
            <a:t>(information on underlying COD)</a:t>
          </a:r>
          <a:endParaRPr lang="en-MY" sz="1600" dirty="0"/>
        </a:p>
      </dgm:t>
    </dgm:pt>
    <dgm:pt modelId="{A2A00DE1-EE9B-48E9-9AC7-3CEAE9FBCC38}" type="parTrans" cxnId="{7DDC3C99-6D8B-47F1-8F1C-97CA543AB980}">
      <dgm:prSet>
        <dgm:style>
          <a:lnRef idx="2">
            <a:schemeClr val="accent1"/>
          </a:lnRef>
          <a:fillRef idx="0">
            <a:schemeClr val="accent1"/>
          </a:fillRef>
          <a:effectRef idx="1">
            <a:schemeClr val="accent1"/>
          </a:effectRef>
          <a:fontRef idx="minor">
            <a:schemeClr val="tx1"/>
          </a:fontRef>
        </dgm:style>
      </dgm:prSet>
      <dgm:spPr/>
      <dgm:t>
        <a:bodyPr/>
        <a:lstStyle/>
        <a:p>
          <a:endParaRPr lang="en-MY"/>
        </a:p>
      </dgm:t>
    </dgm:pt>
    <dgm:pt modelId="{819FD69D-51BC-4D2C-8963-4849DAA92DAC}" type="sibTrans" cxnId="{7DDC3C99-6D8B-47F1-8F1C-97CA543AB980}">
      <dgm:prSet/>
      <dgm:spPr/>
      <dgm:t>
        <a:bodyPr/>
        <a:lstStyle/>
        <a:p>
          <a:endParaRPr lang="en-MY"/>
        </a:p>
      </dgm:t>
    </dgm:pt>
    <dgm:pt modelId="{EE37B669-DAAE-43AF-8A30-A5F9655B8087}">
      <dgm:prSet phldrT="[Text]" custT="1"/>
      <dgm:spPr/>
      <dgm:t>
        <a:bodyPr/>
        <a:lstStyle/>
        <a:p>
          <a:r>
            <a:rPr lang="en-US" sz="1400" dirty="0" smtClean="0"/>
            <a:t>Data collected           will be processing in        Medical Care  Information System (MOH)</a:t>
          </a:r>
          <a:endParaRPr lang="en-MY" sz="1400" dirty="0"/>
        </a:p>
      </dgm:t>
    </dgm:pt>
    <dgm:pt modelId="{B37FBC94-6D35-4FD0-AED0-69E97FF06CC2}" type="parTrans" cxnId="{006879A2-4EE2-4C40-BFF4-BEB5E66625FF}">
      <dgm:prSet/>
      <dgm:spPr/>
      <dgm:t>
        <a:bodyPr/>
        <a:lstStyle/>
        <a:p>
          <a:endParaRPr lang="en-MY"/>
        </a:p>
      </dgm:t>
    </dgm:pt>
    <dgm:pt modelId="{F13274B3-D5BF-4CE8-9C98-B185463A7831}" type="sibTrans" cxnId="{006879A2-4EE2-4C40-BFF4-BEB5E66625FF}">
      <dgm:prSet/>
      <dgm:spPr/>
      <dgm:t>
        <a:bodyPr/>
        <a:lstStyle/>
        <a:p>
          <a:endParaRPr lang="en-MY"/>
        </a:p>
      </dgm:t>
    </dgm:pt>
    <dgm:pt modelId="{92009225-41CC-4981-85C3-BB4224A706E0}">
      <dgm:prSet phldrT="[Text]" custT="1">
        <dgm:style>
          <a:lnRef idx="3">
            <a:schemeClr val="lt1"/>
          </a:lnRef>
          <a:fillRef idx="1">
            <a:schemeClr val="accent4"/>
          </a:fillRef>
          <a:effectRef idx="1">
            <a:schemeClr val="accent4"/>
          </a:effectRef>
          <a:fontRef idx="minor">
            <a:schemeClr val="lt1"/>
          </a:fontRef>
        </dgm:style>
      </dgm:prSet>
      <dgm:spPr/>
      <dgm:t>
        <a:bodyPr/>
        <a:lstStyle/>
        <a:p>
          <a:r>
            <a:rPr lang="en-US" sz="1400" dirty="0" smtClean="0"/>
            <a:t>Data integration            with NRD                       (selected variables)</a:t>
          </a:r>
          <a:endParaRPr lang="en-MY" sz="1400" dirty="0"/>
        </a:p>
      </dgm:t>
    </dgm:pt>
    <dgm:pt modelId="{5430B53D-9DBD-4EE6-A2E9-DF1CD831F24E}" type="parTrans" cxnId="{EC60242B-D473-44BC-9A80-5C79C2E920A9}">
      <dgm:prSet/>
      <dgm:spPr/>
      <dgm:t>
        <a:bodyPr/>
        <a:lstStyle/>
        <a:p>
          <a:endParaRPr lang="en-MY"/>
        </a:p>
      </dgm:t>
    </dgm:pt>
    <dgm:pt modelId="{5AF30F3E-01FE-4705-8092-FB3016723D68}" type="sibTrans" cxnId="{EC60242B-D473-44BC-9A80-5C79C2E920A9}">
      <dgm:prSet/>
      <dgm:spPr/>
      <dgm:t>
        <a:bodyPr/>
        <a:lstStyle/>
        <a:p>
          <a:endParaRPr lang="en-MY"/>
        </a:p>
      </dgm:t>
    </dgm:pt>
    <dgm:pt modelId="{930AA39B-0CAA-41AA-A669-FBE638956A8F}">
      <dgm:prSet phldrT="[Text]" custT="1">
        <dgm:style>
          <a:lnRef idx="3">
            <a:schemeClr val="lt1"/>
          </a:lnRef>
          <a:fillRef idx="1">
            <a:schemeClr val="accent3"/>
          </a:fillRef>
          <a:effectRef idx="1">
            <a:schemeClr val="accent3"/>
          </a:effectRef>
          <a:fontRef idx="minor">
            <a:schemeClr val="lt1"/>
          </a:fontRef>
        </dgm:style>
      </dgm:prSet>
      <dgm:spPr/>
      <dgm:t>
        <a:bodyPr/>
        <a:lstStyle/>
        <a:p>
          <a:r>
            <a:rPr lang="en-US" sz="1500" dirty="0" smtClean="0"/>
            <a:t>Death certified                    to relatives</a:t>
          </a:r>
          <a:endParaRPr lang="en-MY" sz="1500" dirty="0"/>
        </a:p>
      </dgm:t>
    </dgm:pt>
    <dgm:pt modelId="{E766A45D-6A37-4837-A955-86007656D207}" type="parTrans" cxnId="{6558B68B-6C79-44EA-BDAE-CDFF46FFA994}">
      <dgm:prSet>
        <dgm:style>
          <a:lnRef idx="2">
            <a:schemeClr val="accent3"/>
          </a:lnRef>
          <a:fillRef idx="0">
            <a:schemeClr val="accent3"/>
          </a:fillRef>
          <a:effectRef idx="1">
            <a:schemeClr val="accent3"/>
          </a:effectRef>
          <a:fontRef idx="minor">
            <a:schemeClr val="tx1"/>
          </a:fontRef>
        </dgm:style>
      </dgm:prSet>
      <dgm:spPr/>
      <dgm:t>
        <a:bodyPr/>
        <a:lstStyle/>
        <a:p>
          <a:endParaRPr lang="en-MY"/>
        </a:p>
      </dgm:t>
    </dgm:pt>
    <dgm:pt modelId="{0536DDEC-3E82-4EB5-9BE6-FD66B4331E4A}" type="sibTrans" cxnId="{6558B68B-6C79-44EA-BDAE-CDFF46FFA994}">
      <dgm:prSet/>
      <dgm:spPr/>
      <dgm:t>
        <a:bodyPr/>
        <a:lstStyle/>
        <a:p>
          <a:endParaRPr lang="en-MY"/>
        </a:p>
      </dgm:t>
    </dgm:pt>
    <dgm:pt modelId="{3F30BFB6-1770-4484-9CA3-4CC0D2CA44E2}" type="pres">
      <dgm:prSet presAssocID="{6AB67B79-88D9-4DEE-82C8-D12989EE14CF}" presName="Name0" presStyleCnt="0">
        <dgm:presLayoutVars>
          <dgm:chPref val="1"/>
          <dgm:dir/>
          <dgm:animOne val="branch"/>
          <dgm:animLvl val="lvl"/>
          <dgm:resizeHandles val="exact"/>
        </dgm:presLayoutVars>
      </dgm:prSet>
      <dgm:spPr/>
      <dgm:t>
        <a:bodyPr/>
        <a:lstStyle/>
        <a:p>
          <a:endParaRPr lang="en-MY"/>
        </a:p>
      </dgm:t>
    </dgm:pt>
    <dgm:pt modelId="{63FFF1C4-1A6B-4DED-9858-2D24D36C1566}" type="pres">
      <dgm:prSet presAssocID="{7BF224FB-372F-4367-9DA6-E8EB8A5BBF23}" presName="root1" presStyleCnt="0"/>
      <dgm:spPr/>
      <dgm:t>
        <a:bodyPr/>
        <a:lstStyle/>
        <a:p>
          <a:endParaRPr lang="en-MY"/>
        </a:p>
      </dgm:t>
    </dgm:pt>
    <dgm:pt modelId="{FF24D15F-326A-4931-86FD-9396F304BE0C}" type="pres">
      <dgm:prSet presAssocID="{7BF224FB-372F-4367-9DA6-E8EB8A5BBF23}" presName="LevelOneTextNode" presStyleLbl="node0" presStyleIdx="0" presStyleCnt="1">
        <dgm:presLayoutVars>
          <dgm:chPref val="3"/>
        </dgm:presLayoutVars>
      </dgm:prSet>
      <dgm:spPr/>
      <dgm:t>
        <a:bodyPr/>
        <a:lstStyle/>
        <a:p>
          <a:endParaRPr lang="en-MY"/>
        </a:p>
      </dgm:t>
    </dgm:pt>
    <dgm:pt modelId="{8BFFF5D4-BE0D-43C1-8206-375F2BB3BCC1}" type="pres">
      <dgm:prSet presAssocID="{7BF224FB-372F-4367-9DA6-E8EB8A5BBF23}" presName="level2hierChild" presStyleCnt="0"/>
      <dgm:spPr/>
      <dgm:t>
        <a:bodyPr/>
        <a:lstStyle/>
        <a:p>
          <a:endParaRPr lang="en-MY"/>
        </a:p>
      </dgm:t>
    </dgm:pt>
    <dgm:pt modelId="{9E3822A1-F166-4F67-A5AF-2DAAD5D5BD7E}" type="pres">
      <dgm:prSet presAssocID="{9205B8C2-EA72-4888-B3E0-E806DDEF0AA5}" presName="conn2-1" presStyleLbl="parChTrans1D2" presStyleIdx="0" presStyleCnt="1"/>
      <dgm:spPr/>
      <dgm:t>
        <a:bodyPr/>
        <a:lstStyle/>
        <a:p>
          <a:endParaRPr lang="en-MY"/>
        </a:p>
      </dgm:t>
    </dgm:pt>
    <dgm:pt modelId="{8FE1A2F6-2FB9-4DF0-9D40-B303F8D49B1A}" type="pres">
      <dgm:prSet presAssocID="{9205B8C2-EA72-4888-B3E0-E806DDEF0AA5}" presName="connTx" presStyleLbl="parChTrans1D2" presStyleIdx="0" presStyleCnt="1"/>
      <dgm:spPr/>
      <dgm:t>
        <a:bodyPr/>
        <a:lstStyle/>
        <a:p>
          <a:endParaRPr lang="en-MY"/>
        </a:p>
      </dgm:t>
    </dgm:pt>
    <dgm:pt modelId="{4F9ADD63-AAFE-45A5-84B0-9D5606C8DD25}" type="pres">
      <dgm:prSet presAssocID="{780CE43B-21BF-4554-9478-32B2B549CE4E}" presName="root2" presStyleCnt="0"/>
      <dgm:spPr/>
      <dgm:t>
        <a:bodyPr/>
        <a:lstStyle/>
        <a:p>
          <a:endParaRPr lang="en-MY"/>
        </a:p>
      </dgm:t>
    </dgm:pt>
    <dgm:pt modelId="{2E34D032-B536-4D99-8224-64B0DD516466}" type="pres">
      <dgm:prSet presAssocID="{780CE43B-21BF-4554-9478-32B2B549CE4E}" presName="LevelTwoTextNode" presStyleLbl="node2" presStyleIdx="0" presStyleCnt="1" custScaleX="73233" custScaleY="150885">
        <dgm:presLayoutVars>
          <dgm:chPref val="3"/>
        </dgm:presLayoutVars>
      </dgm:prSet>
      <dgm:spPr/>
      <dgm:t>
        <a:bodyPr/>
        <a:lstStyle/>
        <a:p>
          <a:endParaRPr lang="en-MY"/>
        </a:p>
      </dgm:t>
    </dgm:pt>
    <dgm:pt modelId="{EA01C465-D799-49CA-A998-15F5D76B9138}" type="pres">
      <dgm:prSet presAssocID="{780CE43B-21BF-4554-9478-32B2B549CE4E}" presName="level3hierChild" presStyleCnt="0"/>
      <dgm:spPr/>
      <dgm:t>
        <a:bodyPr/>
        <a:lstStyle/>
        <a:p>
          <a:endParaRPr lang="en-MY"/>
        </a:p>
      </dgm:t>
    </dgm:pt>
    <dgm:pt modelId="{A92E7A69-B59C-4744-8B6F-4AC985C81B93}" type="pres">
      <dgm:prSet presAssocID="{A2A00DE1-EE9B-48E9-9AC7-3CEAE9FBCC38}" presName="conn2-1" presStyleLbl="parChTrans1D3" presStyleIdx="0" presStyleCnt="1"/>
      <dgm:spPr/>
      <dgm:t>
        <a:bodyPr/>
        <a:lstStyle/>
        <a:p>
          <a:endParaRPr lang="en-MY"/>
        </a:p>
      </dgm:t>
    </dgm:pt>
    <dgm:pt modelId="{90E3C5A8-86ED-43A4-BB1E-3B67D38C2A19}" type="pres">
      <dgm:prSet presAssocID="{A2A00DE1-EE9B-48E9-9AC7-3CEAE9FBCC38}" presName="connTx" presStyleLbl="parChTrans1D3" presStyleIdx="0" presStyleCnt="1"/>
      <dgm:spPr/>
      <dgm:t>
        <a:bodyPr/>
        <a:lstStyle/>
        <a:p>
          <a:endParaRPr lang="en-MY"/>
        </a:p>
      </dgm:t>
    </dgm:pt>
    <dgm:pt modelId="{4E915500-769F-4E6C-AEFC-75614EDCCCE9}" type="pres">
      <dgm:prSet presAssocID="{9A9DC2E3-E41D-478A-A244-0020D79D511E}" presName="root2" presStyleCnt="0"/>
      <dgm:spPr/>
      <dgm:t>
        <a:bodyPr/>
        <a:lstStyle/>
        <a:p>
          <a:endParaRPr lang="en-MY"/>
        </a:p>
      </dgm:t>
    </dgm:pt>
    <dgm:pt modelId="{7C51191A-C2DC-4B6F-A635-0C26A2E428B1}" type="pres">
      <dgm:prSet presAssocID="{9A9DC2E3-E41D-478A-A244-0020D79D511E}" presName="LevelTwoTextNode" presStyleLbl="node3" presStyleIdx="0" presStyleCnt="1" custScaleY="191193">
        <dgm:presLayoutVars>
          <dgm:chPref val="3"/>
        </dgm:presLayoutVars>
      </dgm:prSet>
      <dgm:spPr/>
      <dgm:t>
        <a:bodyPr/>
        <a:lstStyle/>
        <a:p>
          <a:endParaRPr lang="en-MY"/>
        </a:p>
      </dgm:t>
    </dgm:pt>
    <dgm:pt modelId="{EE56BFB1-EB47-4EC7-98FF-2BD0606E57F8}" type="pres">
      <dgm:prSet presAssocID="{9A9DC2E3-E41D-478A-A244-0020D79D511E}" presName="level3hierChild" presStyleCnt="0"/>
      <dgm:spPr/>
      <dgm:t>
        <a:bodyPr/>
        <a:lstStyle/>
        <a:p>
          <a:endParaRPr lang="en-MY"/>
        </a:p>
      </dgm:t>
    </dgm:pt>
    <dgm:pt modelId="{7C35026A-844E-48E0-A3EA-AEAE3FD85E5D}" type="pres">
      <dgm:prSet presAssocID="{B37FBC94-6D35-4FD0-AED0-69E97FF06CC2}" presName="conn2-1" presStyleLbl="parChTrans1D4" presStyleIdx="0" presStyleCnt="4"/>
      <dgm:spPr/>
      <dgm:t>
        <a:bodyPr/>
        <a:lstStyle/>
        <a:p>
          <a:endParaRPr lang="en-MY"/>
        </a:p>
      </dgm:t>
    </dgm:pt>
    <dgm:pt modelId="{2A1D21C0-2715-4FE0-93D8-8A6FA631BBD5}" type="pres">
      <dgm:prSet presAssocID="{B37FBC94-6D35-4FD0-AED0-69E97FF06CC2}" presName="connTx" presStyleLbl="parChTrans1D4" presStyleIdx="0" presStyleCnt="4"/>
      <dgm:spPr/>
      <dgm:t>
        <a:bodyPr/>
        <a:lstStyle/>
        <a:p>
          <a:endParaRPr lang="en-MY"/>
        </a:p>
      </dgm:t>
    </dgm:pt>
    <dgm:pt modelId="{24D5B2F8-2E6C-4184-AF3B-347EEDDD410A}" type="pres">
      <dgm:prSet presAssocID="{EE37B669-DAAE-43AF-8A30-A5F9655B8087}" presName="root2" presStyleCnt="0"/>
      <dgm:spPr/>
      <dgm:t>
        <a:bodyPr/>
        <a:lstStyle/>
        <a:p>
          <a:endParaRPr lang="en-MY"/>
        </a:p>
      </dgm:t>
    </dgm:pt>
    <dgm:pt modelId="{EBC4CC51-CDDD-4C61-A0B2-C1F8F2F291B7}" type="pres">
      <dgm:prSet presAssocID="{EE37B669-DAAE-43AF-8A30-A5F9655B8087}" presName="LevelTwoTextNode" presStyleLbl="node4" presStyleIdx="0" presStyleCnt="4" custScaleY="195797">
        <dgm:presLayoutVars>
          <dgm:chPref val="3"/>
        </dgm:presLayoutVars>
      </dgm:prSet>
      <dgm:spPr/>
      <dgm:t>
        <a:bodyPr/>
        <a:lstStyle/>
        <a:p>
          <a:endParaRPr lang="en-MY"/>
        </a:p>
      </dgm:t>
    </dgm:pt>
    <dgm:pt modelId="{8BDEDF3E-BD78-4B89-AF47-E24CA467A3B0}" type="pres">
      <dgm:prSet presAssocID="{EE37B669-DAAE-43AF-8A30-A5F9655B8087}" presName="level3hierChild" presStyleCnt="0"/>
      <dgm:spPr/>
      <dgm:t>
        <a:bodyPr/>
        <a:lstStyle/>
        <a:p>
          <a:endParaRPr lang="en-MY"/>
        </a:p>
      </dgm:t>
    </dgm:pt>
    <dgm:pt modelId="{A3C14A97-BE85-4A66-8F97-03BE0C7E822D}" type="pres">
      <dgm:prSet presAssocID="{5430B53D-9DBD-4EE6-A2E9-DF1CD831F24E}" presName="conn2-1" presStyleLbl="parChTrans1D4" presStyleIdx="1" presStyleCnt="4"/>
      <dgm:spPr/>
      <dgm:t>
        <a:bodyPr/>
        <a:lstStyle/>
        <a:p>
          <a:endParaRPr lang="en-MY"/>
        </a:p>
      </dgm:t>
    </dgm:pt>
    <dgm:pt modelId="{9A843D70-2E25-4B64-94FD-D5FB2F5A4A16}" type="pres">
      <dgm:prSet presAssocID="{5430B53D-9DBD-4EE6-A2E9-DF1CD831F24E}" presName="connTx" presStyleLbl="parChTrans1D4" presStyleIdx="1" presStyleCnt="4"/>
      <dgm:spPr/>
      <dgm:t>
        <a:bodyPr/>
        <a:lstStyle/>
        <a:p>
          <a:endParaRPr lang="en-MY"/>
        </a:p>
      </dgm:t>
    </dgm:pt>
    <dgm:pt modelId="{C3A44103-E00A-4810-A101-15DF0F319AAB}" type="pres">
      <dgm:prSet presAssocID="{92009225-41CC-4981-85C3-BB4224A706E0}" presName="root2" presStyleCnt="0"/>
      <dgm:spPr/>
      <dgm:t>
        <a:bodyPr/>
        <a:lstStyle/>
        <a:p>
          <a:endParaRPr lang="en-MY"/>
        </a:p>
      </dgm:t>
    </dgm:pt>
    <dgm:pt modelId="{25260922-284C-4F7B-BB72-711C524BE57A}" type="pres">
      <dgm:prSet presAssocID="{92009225-41CC-4981-85C3-BB4224A706E0}" presName="LevelTwoTextNode" presStyleLbl="node4" presStyleIdx="1" presStyleCnt="4" custScaleY="134161">
        <dgm:presLayoutVars>
          <dgm:chPref val="3"/>
        </dgm:presLayoutVars>
      </dgm:prSet>
      <dgm:spPr/>
      <dgm:t>
        <a:bodyPr/>
        <a:lstStyle/>
        <a:p>
          <a:endParaRPr lang="en-MY"/>
        </a:p>
      </dgm:t>
    </dgm:pt>
    <dgm:pt modelId="{622F9458-7BC3-40E1-905B-D3883B2445A3}" type="pres">
      <dgm:prSet presAssocID="{92009225-41CC-4981-85C3-BB4224A706E0}" presName="level3hierChild" presStyleCnt="0"/>
      <dgm:spPr/>
      <dgm:t>
        <a:bodyPr/>
        <a:lstStyle/>
        <a:p>
          <a:endParaRPr lang="en-MY"/>
        </a:p>
      </dgm:t>
    </dgm:pt>
    <dgm:pt modelId="{F238EC17-B5B7-4B60-97E5-F4A03555D8A5}" type="pres">
      <dgm:prSet presAssocID="{E766A45D-6A37-4837-A955-86007656D207}" presName="conn2-1" presStyleLbl="parChTrans1D4" presStyleIdx="2" presStyleCnt="4"/>
      <dgm:spPr/>
      <dgm:t>
        <a:bodyPr/>
        <a:lstStyle/>
        <a:p>
          <a:endParaRPr lang="en-MY"/>
        </a:p>
      </dgm:t>
    </dgm:pt>
    <dgm:pt modelId="{E5CCA4FA-B110-4D4D-886A-885C54ABDFEA}" type="pres">
      <dgm:prSet presAssocID="{E766A45D-6A37-4837-A955-86007656D207}" presName="connTx" presStyleLbl="parChTrans1D4" presStyleIdx="2" presStyleCnt="4"/>
      <dgm:spPr/>
      <dgm:t>
        <a:bodyPr/>
        <a:lstStyle/>
        <a:p>
          <a:endParaRPr lang="en-MY"/>
        </a:p>
      </dgm:t>
    </dgm:pt>
    <dgm:pt modelId="{0F2A3C3E-FF48-4CE8-927D-78A282C380C9}" type="pres">
      <dgm:prSet presAssocID="{930AA39B-0CAA-41AA-A669-FBE638956A8F}" presName="root2" presStyleCnt="0"/>
      <dgm:spPr/>
      <dgm:t>
        <a:bodyPr/>
        <a:lstStyle/>
        <a:p>
          <a:endParaRPr lang="en-MY"/>
        </a:p>
      </dgm:t>
    </dgm:pt>
    <dgm:pt modelId="{60014134-9234-4FE1-AE31-E77177432B61}" type="pres">
      <dgm:prSet presAssocID="{930AA39B-0CAA-41AA-A669-FBE638956A8F}" presName="LevelTwoTextNode" presStyleLbl="node4" presStyleIdx="2" presStyleCnt="4">
        <dgm:presLayoutVars>
          <dgm:chPref val="3"/>
        </dgm:presLayoutVars>
      </dgm:prSet>
      <dgm:spPr/>
      <dgm:t>
        <a:bodyPr/>
        <a:lstStyle/>
        <a:p>
          <a:endParaRPr lang="en-MY"/>
        </a:p>
      </dgm:t>
    </dgm:pt>
    <dgm:pt modelId="{11F34850-0EE9-4D9C-8932-E171FD85B107}" type="pres">
      <dgm:prSet presAssocID="{930AA39B-0CAA-41AA-A669-FBE638956A8F}" presName="level3hierChild" presStyleCnt="0"/>
      <dgm:spPr/>
      <dgm:t>
        <a:bodyPr/>
        <a:lstStyle/>
        <a:p>
          <a:endParaRPr lang="en-MY"/>
        </a:p>
      </dgm:t>
    </dgm:pt>
    <dgm:pt modelId="{DA563959-BC9D-4770-B5CB-17764E6CEC31}" type="pres">
      <dgm:prSet presAssocID="{916639A4-1F3A-465B-9C85-E454515C4564}" presName="conn2-1" presStyleLbl="parChTrans1D4" presStyleIdx="3" presStyleCnt="4"/>
      <dgm:spPr/>
      <dgm:t>
        <a:bodyPr/>
        <a:lstStyle/>
        <a:p>
          <a:endParaRPr lang="en-MY"/>
        </a:p>
      </dgm:t>
    </dgm:pt>
    <dgm:pt modelId="{5525BB1C-1E5C-4F4A-88F8-626A4037D076}" type="pres">
      <dgm:prSet presAssocID="{916639A4-1F3A-465B-9C85-E454515C4564}" presName="connTx" presStyleLbl="parChTrans1D4" presStyleIdx="3" presStyleCnt="4"/>
      <dgm:spPr/>
      <dgm:t>
        <a:bodyPr/>
        <a:lstStyle/>
        <a:p>
          <a:endParaRPr lang="en-MY"/>
        </a:p>
      </dgm:t>
    </dgm:pt>
    <dgm:pt modelId="{F0AE1CA7-67D3-47AC-B3B1-B95376E9C96E}" type="pres">
      <dgm:prSet presAssocID="{181655A9-94C4-48AA-B7A9-B3629771B59E}" presName="root2" presStyleCnt="0"/>
      <dgm:spPr/>
      <dgm:t>
        <a:bodyPr/>
        <a:lstStyle/>
        <a:p>
          <a:endParaRPr lang="en-MY"/>
        </a:p>
      </dgm:t>
    </dgm:pt>
    <dgm:pt modelId="{3D5EB93A-2F31-465E-A69F-87A620E138B6}" type="pres">
      <dgm:prSet presAssocID="{181655A9-94C4-48AA-B7A9-B3629771B59E}" presName="LevelTwoTextNode" presStyleLbl="node4" presStyleIdx="3" presStyleCnt="4">
        <dgm:presLayoutVars>
          <dgm:chPref val="3"/>
        </dgm:presLayoutVars>
      </dgm:prSet>
      <dgm:spPr/>
      <dgm:t>
        <a:bodyPr/>
        <a:lstStyle/>
        <a:p>
          <a:endParaRPr lang="en-MY"/>
        </a:p>
      </dgm:t>
    </dgm:pt>
    <dgm:pt modelId="{FD3E4FDD-5AFC-434B-9554-06C874F6156C}" type="pres">
      <dgm:prSet presAssocID="{181655A9-94C4-48AA-B7A9-B3629771B59E}" presName="level3hierChild" presStyleCnt="0"/>
      <dgm:spPr/>
      <dgm:t>
        <a:bodyPr/>
        <a:lstStyle/>
        <a:p>
          <a:endParaRPr lang="en-MY"/>
        </a:p>
      </dgm:t>
    </dgm:pt>
  </dgm:ptLst>
  <dgm:cxnLst>
    <dgm:cxn modelId="{82ED71A8-9B04-41DD-BFB5-9B4FD6A490A8}" type="presOf" srcId="{A2A00DE1-EE9B-48E9-9AC7-3CEAE9FBCC38}" destId="{A92E7A69-B59C-4744-8B6F-4AC985C81B93}" srcOrd="0" destOrd="0" presId="urn:microsoft.com/office/officeart/2008/layout/HorizontalMultiLevelHierarchy"/>
    <dgm:cxn modelId="{F9813B26-093A-4BA1-B1F7-68D0CD38E02F}" type="presOf" srcId="{B37FBC94-6D35-4FD0-AED0-69E97FF06CC2}" destId="{7C35026A-844E-48E0-A3EA-AEAE3FD85E5D}" srcOrd="0" destOrd="0" presId="urn:microsoft.com/office/officeart/2008/layout/HorizontalMultiLevelHierarchy"/>
    <dgm:cxn modelId="{34DF7255-6068-4836-B615-FFEB78DDF0B2}" type="presOf" srcId="{181655A9-94C4-48AA-B7A9-B3629771B59E}" destId="{3D5EB93A-2F31-465E-A69F-87A620E138B6}" srcOrd="0" destOrd="0" presId="urn:microsoft.com/office/officeart/2008/layout/HorizontalMultiLevelHierarchy"/>
    <dgm:cxn modelId="{70DB9129-E99B-47F5-AFFF-B9C0F737BD47}" type="presOf" srcId="{EE37B669-DAAE-43AF-8A30-A5F9655B8087}" destId="{EBC4CC51-CDDD-4C61-A0B2-C1F8F2F291B7}" srcOrd="0" destOrd="0" presId="urn:microsoft.com/office/officeart/2008/layout/HorizontalMultiLevelHierarchy"/>
    <dgm:cxn modelId="{68A1F473-2E93-433D-BBAF-8FC95B70EFA6}" type="presOf" srcId="{E766A45D-6A37-4837-A955-86007656D207}" destId="{F238EC17-B5B7-4B60-97E5-F4A03555D8A5}" srcOrd="0" destOrd="0" presId="urn:microsoft.com/office/officeart/2008/layout/HorizontalMultiLevelHierarchy"/>
    <dgm:cxn modelId="{291078A6-34C0-4904-8380-D645B76A8A92}" srcId="{930AA39B-0CAA-41AA-A669-FBE638956A8F}" destId="{181655A9-94C4-48AA-B7A9-B3629771B59E}" srcOrd="0" destOrd="0" parTransId="{916639A4-1F3A-465B-9C85-E454515C4564}" sibTransId="{2AE48999-64EA-424D-A965-D5F9DBF456DD}"/>
    <dgm:cxn modelId="{0560FB4B-F03C-4598-9C81-3CB6CC54B35C}" type="presOf" srcId="{E766A45D-6A37-4837-A955-86007656D207}" destId="{E5CCA4FA-B110-4D4D-886A-885C54ABDFEA}" srcOrd="1" destOrd="0" presId="urn:microsoft.com/office/officeart/2008/layout/HorizontalMultiLevelHierarchy"/>
    <dgm:cxn modelId="{EC60242B-D473-44BC-9A80-5C79C2E920A9}" srcId="{EE37B669-DAAE-43AF-8A30-A5F9655B8087}" destId="{92009225-41CC-4981-85C3-BB4224A706E0}" srcOrd="0" destOrd="0" parTransId="{5430B53D-9DBD-4EE6-A2E9-DF1CD831F24E}" sibTransId="{5AF30F3E-01FE-4705-8092-FB3016723D68}"/>
    <dgm:cxn modelId="{3D3C9F72-0A6E-4AFD-9BC9-CF12374014CB}" type="presOf" srcId="{780CE43B-21BF-4554-9478-32B2B549CE4E}" destId="{2E34D032-B536-4D99-8224-64B0DD516466}" srcOrd="0" destOrd="0" presId="urn:microsoft.com/office/officeart/2008/layout/HorizontalMultiLevelHierarchy"/>
    <dgm:cxn modelId="{ACBA5AAF-B54C-4F4D-A093-8FB81158B797}" type="presOf" srcId="{5430B53D-9DBD-4EE6-A2E9-DF1CD831F24E}" destId="{A3C14A97-BE85-4A66-8F97-03BE0C7E822D}" srcOrd="0" destOrd="0" presId="urn:microsoft.com/office/officeart/2008/layout/HorizontalMultiLevelHierarchy"/>
    <dgm:cxn modelId="{6558B68B-6C79-44EA-BDAE-CDFF46FFA994}" srcId="{9A9DC2E3-E41D-478A-A244-0020D79D511E}" destId="{930AA39B-0CAA-41AA-A669-FBE638956A8F}" srcOrd="1" destOrd="0" parTransId="{E766A45D-6A37-4837-A955-86007656D207}" sibTransId="{0536DDEC-3E82-4EB5-9BE6-FD66B4331E4A}"/>
    <dgm:cxn modelId="{89B8AB99-E0BD-40AF-B8F6-DBCF220AA098}" type="presOf" srcId="{916639A4-1F3A-465B-9C85-E454515C4564}" destId="{5525BB1C-1E5C-4F4A-88F8-626A4037D076}" srcOrd="1" destOrd="0" presId="urn:microsoft.com/office/officeart/2008/layout/HorizontalMultiLevelHierarchy"/>
    <dgm:cxn modelId="{39B54404-8339-4D3F-99B5-E516916623C1}" type="presOf" srcId="{9205B8C2-EA72-4888-B3E0-E806DDEF0AA5}" destId="{9E3822A1-F166-4F67-A5AF-2DAAD5D5BD7E}" srcOrd="0" destOrd="0" presId="urn:microsoft.com/office/officeart/2008/layout/HorizontalMultiLevelHierarchy"/>
    <dgm:cxn modelId="{D9E9DD2D-6B30-47A5-B4C9-D5A3B41B4C79}" type="presOf" srcId="{5430B53D-9DBD-4EE6-A2E9-DF1CD831F24E}" destId="{9A843D70-2E25-4B64-94FD-D5FB2F5A4A16}" srcOrd="1" destOrd="0" presId="urn:microsoft.com/office/officeart/2008/layout/HorizontalMultiLevelHierarchy"/>
    <dgm:cxn modelId="{EFF5EC50-85DB-44AE-BC39-15C94DB71830}" type="presOf" srcId="{6AB67B79-88D9-4DEE-82C8-D12989EE14CF}" destId="{3F30BFB6-1770-4484-9CA3-4CC0D2CA44E2}" srcOrd="0" destOrd="0" presId="urn:microsoft.com/office/officeart/2008/layout/HorizontalMultiLevelHierarchy"/>
    <dgm:cxn modelId="{702D9594-83BF-43D4-8093-4C58786F7AA4}" type="presOf" srcId="{A2A00DE1-EE9B-48E9-9AC7-3CEAE9FBCC38}" destId="{90E3C5A8-86ED-43A4-BB1E-3B67D38C2A19}" srcOrd="1" destOrd="0" presId="urn:microsoft.com/office/officeart/2008/layout/HorizontalMultiLevelHierarchy"/>
    <dgm:cxn modelId="{920DAC37-AE62-4D56-A521-C38584C588B6}" srcId="{6AB67B79-88D9-4DEE-82C8-D12989EE14CF}" destId="{7BF224FB-372F-4367-9DA6-E8EB8A5BBF23}" srcOrd="0" destOrd="0" parTransId="{524FC24F-8CF5-44A9-835D-98BB95C5C840}" sibTransId="{6D704993-E0EC-49E3-A163-406615EA4ECE}"/>
    <dgm:cxn modelId="{5A822DF9-0D9E-4E52-8BBE-8511C7D4B584}" srcId="{7BF224FB-372F-4367-9DA6-E8EB8A5BBF23}" destId="{780CE43B-21BF-4554-9478-32B2B549CE4E}" srcOrd="0" destOrd="0" parTransId="{9205B8C2-EA72-4888-B3E0-E806DDEF0AA5}" sibTransId="{031086E5-53F5-4448-8305-96F0488745B4}"/>
    <dgm:cxn modelId="{EA34F6F7-8F62-48A7-9B65-10FD6322EDA8}" type="presOf" srcId="{916639A4-1F3A-465B-9C85-E454515C4564}" destId="{DA563959-BC9D-4770-B5CB-17764E6CEC31}" srcOrd="0" destOrd="0" presId="urn:microsoft.com/office/officeart/2008/layout/HorizontalMultiLevelHierarchy"/>
    <dgm:cxn modelId="{F409AD1A-9482-412C-8ECA-2443B9353F95}" type="presOf" srcId="{9205B8C2-EA72-4888-B3E0-E806DDEF0AA5}" destId="{8FE1A2F6-2FB9-4DF0-9D40-B303F8D49B1A}" srcOrd="1" destOrd="0" presId="urn:microsoft.com/office/officeart/2008/layout/HorizontalMultiLevelHierarchy"/>
    <dgm:cxn modelId="{59EC6F45-85C0-4CDC-AC47-EC66B5CDE1C0}" type="presOf" srcId="{B37FBC94-6D35-4FD0-AED0-69E97FF06CC2}" destId="{2A1D21C0-2715-4FE0-93D8-8A6FA631BBD5}" srcOrd="1" destOrd="0" presId="urn:microsoft.com/office/officeart/2008/layout/HorizontalMultiLevelHierarchy"/>
    <dgm:cxn modelId="{28346F7F-D808-4AB2-AF31-E49D49996C2E}" type="presOf" srcId="{92009225-41CC-4981-85C3-BB4224A706E0}" destId="{25260922-284C-4F7B-BB72-711C524BE57A}" srcOrd="0" destOrd="0" presId="urn:microsoft.com/office/officeart/2008/layout/HorizontalMultiLevelHierarchy"/>
    <dgm:cxn modelId="{6B131D09-FA95-496A-A977-2567E1E27A50}" type="presOf" srcId="{9A9DC2E3-E41D-478A-A244-0020D79D511E}" destId="{7C51191A-C2DC-4B6F-A635-0C26A2E428B1}" srcOrd="0" destOrd="0" presId="urn:microsoft.com/office/officeart/2008/layout/HorizontalMultiLevelHierarchy"/>
    <dgm:cxn modelId="{7DDC3C99-6D8B-47F1-8F1C-97CA543AB980}" srcId="{780CE43B-21BF-4554-9478-32B2B549CE4E}" destId="{9A9DC2E3-E41D-478A-A244-0020D79D511E}" srcOrd="0" destOrd="0" parTransId="{A2A00DE1-EE9B-48E9-9AC7-3CEAE9FBCC38}" sibTransId="{819FD69D-51BC-4D2C-8963-4849DAA92DAC}"/>
    <dgm:cxn modelId="{301681BC-FC8B-4296-AA69-C29BD97B2F18}" type="presOf" srcId="{930AA39B-0CAA-41AA-A669-FBE638956A8F}" destId="{60014134-9234-4FE1-AE31-E77177432B61}" srcOrd="0" destOrd="0" presId="urn:microsoft.com/office/officeart/2008/layout/HorizontalMultiLevelHierarchy"/>
    <dgm:cxn modelId="{006879A2-4EE2-4C40-BFF4-BEB5E66625FF}" srcId="{9A9DC2E3-E41D-478A-A244-0020D79D511E}" destId="{EE37B669-DAAE-43AF-8A30-A5F9655B8087}" srcOrd="0" destOrd="0" parTransId="{B37FBC94-6D35-4FD0-AED0-69E97FF06CC2}" sibTransId="{F13274B3-D5BF-4CE8-9C98-B185463A7831}"/>
    <dgm:cxn modelId="{1FD6E08B-D8E7-47ED-8C4F-992B3D9126A3}" type="presOf" srcId="{7BF224FB-372F-4367-9DA6-E8EB8A5BBF23}" destId="{FF24D15F-326A-4931-86FD-9396F304BE0C}" srcOrd="0" destOrd="0" presId="urn:microsoft.com/office/officeart/2008/layout/HorizontalMultiLevelHierarchy"/>
    <dgm:cxn modelId="{616815E4-1E28-4B32-B344-940708FB8B14}" type="presParOf" srcId="{3F30BFB6-1770-4484-9CA3-4CC0D2CA44E2}" destId="{63FFF1C4-1A6B-4DED-9858-2D24D36C1566}" srcOrd="0" destOrd="0" presId="urn:microsoft.com/office/officeart/2008/layout/HorizontalMultiLevelHierarchy"/>
    <dgm:cxn modelId="{F93CFF92-D6BA-48EB-9272-410CFF4AD748}" type="presParOf" srcId="{63FFF1C4-1A6B-4DED-9858-2D24D36C1566}" destId="{FF24D15F-326A-4931-86FD-9396F304BE0C}" srcOrd="0" destOrd="0" presId="urn:microsoft.com/office/officeart/2008/layout/HorizontalMultiLevelHierarchy"/>
    <dgm:cxn modelId="{CEEFADB8-2682-4FC8-B994-2188EE5AC8C8}" type="presParOf" srcId="{63FFF1C4-1A6B-4DED-9858-2D24D36C1566}" destId="{8BFFF5D4-BE0D-43C1-8206-375F2BB3BCC1}" srcOrd="1" destOrd="0" presId="urn:microsoft.com/office/officeart/2008/layout/HorizontalMultiLevelHierarchy"/>
    <dgm:cxn modelId="{2B444B01-25FB-477C-8615-18F63B72F3EE}" type="presParOf" srcId="{8BFFF5D4-BE0D-43C1-8206-375F2BB3BCC1}" destId="{9E3822A1-F166-4F67-A5AF-2DAAD5D5BD7E}" srcOrd="0" destOrd="0" presId="urn:microsoft.com/office/officeart/2008/layout/HorizontalMultiLevelHierarchy"/>
    <dgm:cxn modelId="{768A2E65-E09C-4CF1-A58D-3DDB577C35C0}" type="presParOf" srcId="{9E3822A1-F166-4F67-A5AF-2DAAD5D5BD7E}" destId="{8FE1A2F6-2FB9-4DF0-9D40-B303F8D49B1A}" srcOrd="0" destOrd="0" presId="urn:microsoft.com/office/officeart/2008/layout/HorizontalMultiLevelHierarchy"/>
    <dgm:cxn modelId="{8934C1A1-2954-4376-8585-C543FB602664}" type="presParOf" srcId="{8BFFF5D4-BE0D-43C1-8206-375F2BB3BCC1}" destId="{4F9ADD63-AAFE-45A5-84B0-9D5606C8DD25}" srcOrd="1" destOrd="0" presId="urn:microsoft.com/office/officeart/2008/layout/HorizontalMultiLevelHierarchy"/>
    <dgm:cxn modelId="{C4DB8B05-774C-4774-9B6B-EB428D8C493B}" type="presParOf" srcId="{4F9ADD63-AAFE-45A5-84B0-9D5606C8DD25}" destId="{2E34D032-B536-4D99-8224-64B0DD516466}" srcOrd="0" destOrd="0" presId="urn:microsoft.com/office/officeart/2008/layout/HorizontalMultiLevelHierarchy"/>
    <dgm:cxn modelId="{C169AA93-4AA2-4CA6-8FC3-84A383EDF8D8}" type="presParOf" srcId="{4F9ADD63-AAFE-45A5-84B0-9D5606C8DD25}" destId="{EA01C465-D799-49CA-A998-15F5D76B9138}" srcOrd="1" destOrd="0" presId="urn:microsoft.com/office/officeart/2008/layout/HorizontalMultiLevelHierarchy"/>
    <dgm:cxn modelId="{F0B2143E-C09C-48A8-8202-FF1505C51087}" type="presParOf" srcId="{EA01C465-D799-49CA-A998-15F5D76B9138}" destId="{A92E7A69-B59C-4744-8B6F-4AC985C81B93}" srcOrd="0" destOrd="0" presId="urn:microsoft.com/office/officeart/2008/layout/HorizontalMultiLevelHierarchy"/>
    <dgm:cxn modelId="{3FA4F553-CB79-430C-A464-50DE79507300}" type="presParOf" srcId="{A92E7A69-B59C-4744-8B6F-4AC985C81B93}" destId="{90E3C5A8-86ED-43A4-BB1E-3B67D38C2A19}" srcOrd="0" destOrd="0" presId="urn:microsoft.com/office/officeart/2008/layout/HorizontalMultiLevelHierarchy"/>
    <dgm:cxn modelId="{AC1EAE0F-C22C-40A9-BBB2-205E08828D27}" type="presParOf" srcId="{EA01C465-D799-49CA-A998-15F5D76B9138}" destId="{4E915500-769F-4E6C-AEFC-75614EDCCCE9}" srcOrd="1" destOrd="0" presId="urn:microsoft.com/office/officeart/2008/layout/HorizontalMultiLevelHierarchy"/>
    <dgm:cxn modelId="{3A8FDD52-DDA2-4BFD-8B75-40923865C49D}" type="presParOf" srcId="{4E915500-769F-4E6C-AEFC-75614EDCCCE9}" destId="{7C51191A-C2DC-4B6F-A635-0C26A2E428B1}" srcOrd="0" destOrd="0" presId="urn:microsoft.com/office/officeart/2008/layout/HorizontalMultiLevelHierarchy"/>
    <dgm:cxn modelId="{C073BAAA-A171-4E4E-BDDB-537BCD8DB577}" type="presParOf" srcId="{4E915500-769F-4E6C-AEFC-75614EDCCCE9}" destId="{EE56BFB1-EB47-4EC7-98FF-2BD0606E57F8}" srcOrd="1" destOrd="0" presId="urn:microsoft.com/office/officeart/2008/layout/HorizontalMultiLevelHierarchy"/>
    <dgm:cxn modelId="{F32EE7DF-7A6D-4E14-ACF2-20B4DECBD78B}" type="presParOf" srcId="{EE56BFB1-EB47-4EC7-98FF-2BD0606E57F8}" destId="{7C35026A-844E-48E0-A3EA-AEAE3FD85E5D}" srcOrd="0" destOrd="0" presId="urn:microsoft.com/office/officeart/2008/layout/HorizontalMultiLevelHierarchy"/>
    <dgm:cxn modelId="{3704977F-79BE-4294-9B90-8E452E514B80}" type="presParOf" srcId="{7C35026A-844E-48E0-A3EA-AEAE3FD85E5D}" destId="{2A1D21C0-2715-4FE0-93D8-8A6FA631BBD5}" srcOrd="0" destOrd="0" presId="urn:microsoft.com/office/officeart/2008/layout/HorizontalMultiLevelHierarchy"/>
    <dgm:cxn modelId="{12C3CE07-3A70-4715-BA5B-5AE53F7A5570}" type="presParOf" srcId="{EE56BFB1-EB47-4EC7-98FF-2BD0606E57F8}" destId="{24D5B2F8-2E6C-4184-AF3B-347EEDDD410A}" srcOrd="1" destOrd="0" presId="urn:microsoft.com/office/officeart/2008/layout/HorizontalMultiLevelHierarchy"/>
    <dgm:cxn modelId="{6B332A95-2A07-4A31-9812-8C6099435230}" type="presParOf" srcId="{24D5B2F8-2E6C-4184-AF3B-347EEDDD410A}" destId="{EBC4CC51-CDDD-4C61-A0B2-C1F8F2F291B7}" srcOrd="0" destOrd="0" presId="urn:microsoft.com/office/officeart/2008/layout/HorizontalMultiLevelHierarchy"/>
    <dgm:cxn modelId="{55F83EAF-279F-4665-A7A6-3BD267686A27}" type="presParOf" srcId="{24D5B2F8-2E6C-4184-AF3B-347EEDDD410A}" destId="{8BDEDF3E-BD78-4B89-AF47-E24CA467A3B0}" srcOrd="1" destOrd="0" presId="urn:microsoft.com/office/officeart/2008/layout/HorizontalMultiLevelHierarchy"/>
    <dgm:cxn modelId="{EFAD231A-9D41-42A9-BB35-DC06687192B9}" type="presParOf" srcId="{8BDEDF3E-BD78-4B89-AF47-E24CA467A3B0}" destId="{A3C14A97-BE85-4A66-8F97-03BE0C7E822D}" srcOrd="0" destOrd="0" presId="urn:microsoft.com/office/officeart/2008/layout/HorizontalMultiLevelHierarchy"/>
    <dgm:cxn modelId="{07812285-22CA-4AB5-AD93-28CEC2261A2D}" type="presParOf" srcId="{A3C14A97-BE85-4A66-8F97-03BE0C7E822D}" destId="{9A843D70-2E25-4B64-94FD-D5FB2F5A4A16}" srcOrd="0" destOrd="0" presId="urn:microsoft.com/office/officeart/2008/layout/HorizontalMultiLevelHierarchy"/>
    <dgm:cxn modelId="{51D59AF2-7C24-419B-95F1-A5BE8C1A6E85}" type="presParOf" srcId="{8BDEDF3E-BD78-4B89-AF47-E24CA467A3B0}" destId="{C3A44103-E00A-4810-A101-15DF0F319AAB}" srcOrd="1" destOrd="0" presId="urn:microsoft.com/office/officeart/2008/layout/HorizontalMultiLevelHierarchy"/>
    <dgm:cxn modelId="{4853747C-7A37-43B8-A1D5-51DB462DB4AB}" type="presParOf" srcId="{C3A44103-E00A-4810-A101-15DF0F319AAB}" destId="{25260922-284C-4F7B-BB72-711C524BE57A}" srcOrd="0" destOrd="0" presId="urn:microsoft.com/office/officeart/2008/layout/HorizontalMultiLevelHierarchy"/>
    <dgm:cxn modelId="{4D463A35-5690-460D-B676-8E8B48975A4D}" type="presParOf" srcId="{C3A44103-E00A-4810-A101-15DF0F319AAB}" destId="{622F9458-7BC3-40E1-905B-D3883B2445A3}" srcOrd="1" destOrd="0" presId="urn:microsoft.com/office/officeart/2008/layout/HorizontalMultiLevelHierarchy"/>
    <dgm:cxn modelId="{D5DEB202-874F-41B9-BD9F-CDBD9749C023}" type="presParOf" srcId="{EE56BFB1-EB47-4EC7-98FF-2BD0606E57F8}" destId="{F238EC17-B5B7-4B60-97E5-F4A03555D8A5}" srcOrd="2" destOrd="0" presId="urn:microsoft.com/office/officeart/2008/layout/HorizontalMultiLevelHierarchy"/>
    <dgm:cxn modelId="{D0C7E7D6-F44C-40B1-987E-3AA88E908429}" type="presParOf" srcId="{F238EC17-B5B7-4B60-97E5-F4A03555D8A5}" destId="{E5CCA4FA-B110-4D4D-886A-885C54ABDFEA}" srcOrd="0" destOrd="0" presId="urn:microsoft.com/office/officeart/2008/layout/HorizontalMultiLevelHierarchy"/>
    <dgm:cxn modelId="{94D2C45F-D307-40E1-B7D5-4BE2FD58B61F}" type="presParOf" srcId="{EE56BFB1-EB47-4EC7-98FF-2BD0606E57F8}" destId="{0F2A3C3E-FF48-4CE8-927D-78A282C380C9}" srcOrd="3" destOrd="0" presId="urn:microsoft.com/office/officeart/2008/layout/HorizontalMultiLevelHierarchy"/>
    <dgm:cxn modelId="{46C97DFF-429E-4246-BC8D-0898F5610078}" type="presParOf" srcId="{0F2A3C3E-FF48-4CE8-927D-78A282C380C9}" destId="{60014134-9234-4FE1-AE31-E77177432B61}" srcOrd="0" destOrd="0" presId="urn:microsoft.com/office/officeart/2008/layout/HorizontalMultiLevelHierarchy"/>
    <dgm:cxn modelId="{378FCCA2-0747-4CD3-8390-7C05F91F264A}" type="presParOf" srcId="{0F2A3C3E-FF48-4CE8-927D-78A282C380C9}" destId="{11F34850-0EE9-4D9C-8932-E171FD85B107}" srcOrd="1" destOrd="0" presId="urn:microsoft.com/office/officeart/2008/layout/HorizontalMultiLevelHierarchy"/>
    <dgm:cxn modelId="{2030E34E-9348-4923-942C-94ADE86D7E18}" type="presParOf" srcId="{11F34850-0EE9-4D9C-8932-E171FD85B107}" destId="{DA563959-BC9D-4770-B5CB-17764E6CEC31}" srcOrd="0" destOrd="0" presId="urn:microsoft.com/office/officeart/2008/layout/HorizontalMultiLevelHierarchy"/>
    <dgm:cxn modelId="{FD4CFE10-CF08-493E-919E-1E6638D0A123}" type="presParOf" srcId="{DA563959-BC9D-4770-B5CB-17764E6CEC31}" destId="{5525BB1C-1E5C-4F4A-88F8-626A4037D076}" srcOrd="0" destOrd="0" presId="urn:microsoft.com/office/officeart/2008/layout/HorizontalMultiLevelHierarchy"/>
    <dgm:cxn modelId="{CCAFC73C-59E3-41C8-9024-ED33F2C0CCAA}" type="presParOf" srcId="{11F34850-0EE9-4D9C-8932-E171FD85B107}" destId="{F0AE1CA7-67D3-47AC-B3B1-B95376E9C96E}" srcOrd="1" destOrd="0" presId="urn:microsoft.com/office/officeart/2008/layout/HorizontalMultiLevelHierarchy"/>
    <dgm:cxn modelId="{087EB798-EF19-469A-9EC5-38591E70B761}" type="presParOf" srcId="{F0AE1CA7-67D3-47AC-B3B1-B95376E9C96E}" destId="{3D5EB93A-2F31-465E-A69F-87A620E138B6}" srcOrd="0" destOrd="0" presId="urn:microsoft.com/office/officeart/2008/layout/HorizontalMultiLevelHierarchy"/>
    <dgm:cxn modelId="{86B69665-0104-453F-B9D9-A707D00F21B8}" type="presParOf" srcId="{F0AE1CA7-67D3-47AC-B3B1-B95376E9C96E}" destId="{FD3E4FDD-5AFC-434B-9554-06C874F6156C}"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AB67B79-88D9-4DEE-82C8-D12989EE14CF}" type="doc">
      <dgm:prSet loTypeId="urn:microsoft.com/office/officeart/2008/layout/HorizontalMultiLevelHierarchy" loCatId="hierarchy" qsTypeId="urn:microsoft.com/office/officeart/2005/8/quickstyle/simple1" qsCatId="simple" csTypeId="urn:microsoft.com/office/officeart/2005/8/colors/colorful1" csCatId="colorful" phldr="1"/>
      <dgm:spPr/>
      <dgm:t>
        <a:bodyPr/>
        <a:lstStyle/>
        <a:p>
          <a:endParaRPr lang="en-MY"/>
        </a:p>
      </dgm:t>
    </dgm:pt>
    <dgm:pt modelId="{7BF224FB-372F-4367-9DA6-E8EB8A5BBF23}">
      <dgm:prSet phldrT="[Text]">
        <dgm:style>
          <a:lnRef idx="3">
            <a:schemeClr val="lt1"/>
          </a:lnRef>
          <a:fillRef idx="1">
            <a:schemeClr val="dk1"/>
          </a:fillRef>
          <a:effectRef idx="1">
            <a:schemeClr val="dk1"/>
          </a:effectRef>
          <a:fontRef idx="minor">
            <a:schemeClr val="lt1"/>
          </a:fontRef>
        </dgm:style>
      </dgm:prSet>
      <dgm:spPr/>
      <dgm:t>
        <a:bodyPr/>
        <a:lstStyle/>
        <a:p>
          <a:r>
            <a:rPr lang="en-US" dirty="0" smtClean="0"/>
            <a:t>Death                         (outside health facilities)</a:t>
          </a:r>
          <a:endParaRPr lang="en-MY" dirty="0"/>
        </a:p>
      </dgm:t>
    </dgm:pt>
    <dgm:pt modelId="{524FC24F-8CF5-44A9-835D-98BB95C5C840}" type="parTrans" cxnId="{920DAC37-AE62-4D56-A521-C38584C588B6}">
      <dgm:prSet/>
      <dgm:spPr/>
      <dgm:t>
        <a:bodyPr/>
        <a:lstStyle/>
        <a:p>
          <a:endParaRPr lang="en-MY"/>
        </a:p>
      </dgm:t>
    </dgm:pt>
    <dgm:pt modelId="{6D704993-E0EC-49E3-A163-406615EA4ECE}" type="sibTrans" cxnId="{920DAC37-AE62-4D56-A521-C38584C588B6}">
      <dgm:prSet/>
      <dgm:spPr/>
      <dgm:t>
        <a:bodyPr/>
        <a:lstStyle/>
        <a:p>
          <a:endParaRPr lang="en-MY"/>
        </a:p>
      </dgm:t>
    </dgm:pt>
    <dgm:pt modelId="{4DC78E36-87C1-4521-A072-AE9E79DCA08A}">
      <dgm:prSet phldrT="[Text]" custT="1"/>
      <dgm:spPr/>
      <dgm:t>
        <a:bodyPr/>
        <a:lstStyle/>
        <a:p>
          <a:r>
            <a:rPr lang="en-US" sz="1400" dirty="0" smtClean="0"/>
            <a:t>Notified by Police</a:t>
          </a:r>
          <a:endParaRPr lang="en-MY" sz="1400" dirty="0"/>
        </a:p>
      </dgm:t>
    </dgm:pt>
    <dgm:pt modelId="{5B02D15C-2F85-43C1-A6E7-E22BB5A89423}" type="parTrans" cxnId="{5DC3710D-817D-4BB8-8A57-F647AA9B277D}">
      <dgm:prSet/>
      <dgm:spPr/>
      <dgm:t>
        <a:bodyPr/>
        <a:lstStyle/>
        <a:p>
          <a:endParaRPr lang="en-MY"/>
        </a:p>
      </dgm:t>
    </dgm:pt>
    <dgm:pt modelId="{8A69B4ED-1323-4B87-B75C-1014BFAA7B57}" type="sibTrans" cxnId="{5DC3710D-817D-4BB8-8A57-F647AA9B277D}">
      <dgm:prSet/>
      <dgm:spPr/>
      <dgm:t>
        <a:bodyPr/>
        <a:lstStyle/>
        <a:p>
          <a:endParaRPr lang="en-MY"/>
        </a:p>
      </dgm:t>
    </dgm:pt>
    <dgm:pt modelId="{7D0A854E-5505-4FE4-991E-7E1117498868}">
      <dgm:prSet phldrT="[Text]" custT="1"/>
      <dgm:spPr/>
      <dgm:t>
        <a:bodyPr/>
        <a:lstStyle/>
        <a:p>
          <a:r>
            <a:rPr lang="en-US" sz="1400" dirty="0" smtClean="0"/>
            <a:t>Forensic procedure (medically certified death)</a:t>
          </a:r>
          <a:endParaRPr lang="en-MY" sz="1400" dirty="0"/>
        </a:p>
      </dgm:t>
    </dgm:pt>
    <dgm:pt modelId="{74B25E02-7F45-4CE3-808C-477E8FBA79F0}" type="parTrans" cxnId="{2FCA69F5-1525-4A75-A077-82904AA77D7D}">
      <dgm:prSet/>
      <dgm:spPr/>
      <dgm:t>
        <a:bodyPr/>
        <a:lstStyle/>
        <a:p>
          <a:endParaRPr lang="en-MY"/>
        </a:p>
      </dgm:t>
    </dgm:pt>
    <dgm:pt modelId="{F1C2C176-8750-48BF-8312-1A3F085BE0A8}" type="sibTrans" cxnId="{2FCA69F5-1525-4A75-A077-82904AA77D7D}">
      <dgm:prSet/>
      <dgm:spPr/>
      <dgm:t>
        <a:bodyPr/>
        <a:lstStyle/>
        <a:p>
          <a:endParaRPr lang="en-MY"/>
        </a:p>
      </dgm:t>
    </dgm:pt>
    <dgm:pt modelId="{EBCFFA61-190A-46D7-B3F6-46DBBC78E94D}">
      <dgm:prSet phldrT="[Text]" custT="1"/>
      <dgm:spPr/>
      <dgm:t>
        <a:bodyPr/>
        <a:lstStyle/>
        <a:p>
          <a:r>
            <a:rPr lang="en-US" sz="1400" dirty="0" smtClean="0"/>
            <a:t>Death certified to relative by police</a:t>
          </a:r>
          <a:endParaRPr lang="en-MY" sz="1400" dirty="0"/>
        </a:p>
      </dgm:t>
    </dgm:pt>
    <dgm:pt modelId="{B7FDF9F6-D1C0-4D9C-90FC-75DC160E22EF}" type="parTrans" cxnId="{2607F07D-AAE9-40CB-ADAA-3F13D10444EB}">
      <dgm:prSet/>
      <dgm:spPr/>
      <dgm:t>
        <a:bodyPr/>
        <a:lstStyle/>
        <a:p>
          <a:endParaRPr lang="en-MY"/>
        </a:p>
      </dgm:t>
    </dgm:pt>
    <dgm:pt modelId="{E8B6ABDB-5BB3-4D72-8DD4-24C784E53049}" type="sibTrans" cxnId="{2607F07D-AAE9-40CB-ADAA-3F13D10444EB}">
      <dgm:prSet/>
      <dgm:spPr/>
      <dgm:t>
        <a:bodyPr/>
        <a:lstStyle/>
        <a:p>
          <a:endParaRPr lang="en-MY"/>
        </a:p>
      </dgm:t>
    </dgm:pt>
    <dgm:pt modelId="{AAE3ECA9-E21E-482B-BE48-5C02A95707B0}">
      <dgm:prSet phldrT="[Text]" custT="1">
        <dgm:style>
          <a:lnRef idx="3">
            <a:schemeClr val="lt1"/>
          </a:lnRef>
          <a:fillRef idx="1">
            <a:schemeClr val="accent3"/>
          </a:fillRef>
          <a:effectRef idx="1">
            <a:schemeClr val="accent3"/>
          </a:effectRef>
          <a:fontRef idx="minor">
            <a:schemeClr val="lt1"/>
          </a:fontRef>
        </dgm:style>
      </dgm:prSet>
      <dgm:spPr/>
      <dgm:t>
        <a:bodyPr/>
        <a:lstStyle/>
        <a:p>
          <a:r>
            <a:rPr lang="en-US" sz="1200" dirty="0" smtClean="0"/>
            <a:t>Data collected will be processing in Medical Care Information System (Forensic Medicine) (MOH)</a:t>
          </a:r>
          <a:endParaRPr lang="en-MY" sz="1200" dirty="0"/>
        </a:p>
      </dgm:t>
    </dgm:pt>
    <dgm:pt modelId="{7DE8C7A2-882D-4633-AD94-3722A1FA9F29}" type="parTrans" cxnId="{C8C290E5-E052-4E97-B8BE-A376F416D913}">
      <dgm:prSet>
        <dgm:style>
          <a:lnRef idx="2">
            <a:schemeClr val="accent3"/>
          </a:lnRef>
          <a:fillRef idx="0">
            <a:schemeClr val="accent3"/>
          </a:fillRef>
          <a:effectRef idx="1">
            <a:schemeClr val="accent3"/>
          </a:effectRef>
          <a:fontRef idx="minor">
            <a:schemeClr val="tx1"/>
          </a:fontRef>
        </dgm:style>
      </dgm:prSet>
      <dgm:spPr/>
      <dgm:t>
        <a:bodyPr/>
        <a:lstStyle/>
        <a:p>
          <a:endParaRPr lang="en-MY"/>
        </a:p>
      </dgm:t>
    </dgm:pt>
    <dgm:pt modelId="{FF04C95C-57D7-4F4F-AFDA-6C6419C396FF}" type="sibTrans" cxnId="{C8C290E5-E052-4E97-B8BE-A376F416D913}">
      <dgm:prSet/>
      <dgm:spPr/>
      <dgm:t>
        <a:bodyPr/>
        <a:lstStyle/>
        <a:p>
          <a:endParaRPr lang="en-MY"/>
        </a:p>
      </dgm:t>
    </dgm:pt>
    <dgm:pt modelId="{2A6E2EBB-8E39-4B90-848B-696FE4BBA18C}">
      <dgm:prSet phldrT="[Text]" custT="1">
        <dgm:style>
          <a:lnRef idx="3">
            <a:schemeClr val="lt1"/>
          </a:lnRef>
          <a:fillRef idx="1">
            <a:schemeClr val="accent4"/>
          </a:fillRef>
          <a:effectRef idx="1">
            <a:schemeClr val="accent4"/>
          </a:effectRef>
          <a:fontRef idx="minor">
            <a:schemeClr val="lt1"/>
          </a:fontRef>
        </dgm:style>
      </dgm:prSet>
      <dgm:spPr/>
      <dgm:t>
        <a:bodyPr/>
        <a:lstStyle/>
        <a:p>
          <a:r>
            <a:rPr lang="en-US" sz="1400" dirty="0" smtClean="0"/>
            <a:t>Without forensic procedure                             (non-medically                    certified death)</a:t>
          </a:r>
          <a:endParaRPr lang="en-MY" sz="1400" dirty="0"/>
        </a:p>
      </dgm:t>
    </dgm:pt>
    <dgm:pt modelId="{89F0D20D-A328-460E-88D7-C824F0CACE41}" type="parTrans" cxnId="{553F5697-E4E0-4A1F-BC92-EA9D989C9AA4}">
      <dgm:prSet/>
      <dgm:spPr/>
      <dgm:t>
        <a:bodyPr/>
        <a:lstStyle/>
        <a:p>
          <a:endParaRPr lang="en-MY"/>
        </a:p>
      </dgm:t>
    </dgm:pt>
    <dgm:pt modelId="{88F1CB4F-BE75-4E65-BB7B-B1F8106849AD}" type="sibTrans" cxnId="{553F5697-E4E0-4A1F-BC92-EA9D989C9AA4}">
      <dgm:prSet/>
      <dgm:spPr/>
      <dgm:t>
        <a:bodyPr/>
        <a:lstStyle/>
        <a:p>
          <a:endParaRPr lang="en-MY"/>
        </a:p>
      </dgm:t>
    </dgm:pt>
    <dgm:pt modelId="{C58A993D-4595-4885-813F-FB4A8EEBC89F}">
      <dgm:prSet phldrT="[Text]" custT="1"/>
      <dgm:spPr/>
      <dgm:t>
        <a:bodyPr/>
        <a:lstStyle/>
        <a:p>
          <a:r>
            <a:rPr lang="en-US" sz="1400" dirty="0" smtClean="0"/>
            <a:t>Registration                      in NRD</a:t>
          </a:r>
          <a:endParaRPr lang="en-MY" sz="1400" dirty="0"/>
        </a:p>
      </dgm:t>
    </dgm:pt>
    <dgm:pt modelId="{C76FADAF-4A5B-47C3-969D-4C4B4CC06DAC}" type="parTrans" cxnId="{2732765C-7814-4247-9DF9-4F53020FD2EB}">
      <dgm:prSet/>
      <dgm:spPr/>
      <dgm:t>
        <a:bodyPr/>
        <a:lstStyle/>
        <a:p>
          <a:endParaRPr lang="en-MY" dirty="0"/>
        </a:p>
      </dgm:t>
    </dgm:pt>
    <dgm:pt modelId="{88F7CF57-8C91-43C8-B27E-989834CE9EE3}" type="sibTrans" cxnId="{2732765C-7814-4247-9DF9-4F53020FD2EB}">
      <dgm:prSet/>
      <dgm:spPr/>
      <dgm:t>
        <a:bodyPr/>
        <a:lstStyle/>
        <a:p>
          <a:endParaRPr lang="en-MY"/>
        </a:p>
      </dgm:t>
    </dgm:pt>
    <dgm:pt modelId="{E6E65DAB-5B68-44A1-A0E5-1E974206846D}">
      <dgm:prSet phldrT="[Text]" custT="1">
        <dgm:style>
          <a:lnRef idx="3">
            <a:schemeClr val="lt1"/>
          </a:lnRef>
          <a:fillRef idx="1">
            <a:schemeClr val="accent3"/>
          </a:fillRef>
          <a:effectRef idx="1">
            <a:schemeClr val="accent3"/>
          </a:effectRef>
          <a:fontRef idx="minor">
            <a:schemeClr val="lt1"/>
          </a:fontRef>
        </dgm:style>
      </dgm:prSet>
      <dgm:spPr/>
      <dgm:t>
        <a:bodyPr/>
        <a:lstStyle/>
        <a:p>
          <a:r>
            <a:rPr lang="en-US" sz="1400" dirty="0" smtClean="0"/>
            <a:t>Data integration  with NRD              (selected variables)</a:t>
          </a:r>
          <a:endParaRPr lang="en-MY" sz="1400" dirty="0"/>
        </a:p>
      </dgm:t>
    </dgm:pt>
    <dgm:pt modelId="{3AC71FC4-1AB5-48EB-B198-139289962B6E}" type="parTrans" cxnId="{B756B165-FF8C-49A9-9E5B-D15694220E5D}">
      <dgm:prSet>
        <dgm:style>
          <a:lnRef idx="2">
            <a:schemeClr val="accent3"/>
          </a:lnRef>
          <a:fillRef idx="0">
            <a:schemeClr val="accent3"/>
          </a:fillRef>
          <a:effectRef idx="1">
            <a:schemeClr val="accent3"/>
          </a:effectRef>
          <a:fontRef idx="minor">
            <a:schemeClr val="tx1"/>
          </a:fontRef>
        </dgm:style>
      </dgm:prSet>
      <dgm:spPr/>
      <dgm:t>
        <a:bodyPr/>
        <a:lstStyle/>
        <a:p>
          <a:endParaRPr lang="en-MY" dirty="0"/>
        </a:p>
      </dgm:t>
    </dgm:pt>
    <dgm:pt modelId="{AFE87713-64DE-4A06-8430-35630622A74B}" type="sibTrans" cxnId="{B756B165-FF8C-49A9-9E5B-D15694220E5D}">
      <dgm:prSet/>
      <dgm:spPr/>
      <dgm:t>
        <a:bodyPr/>
        <a:lstStyle/>
        <a:p>
          <a:endParaRPr lang="en-MY"/>
        </a:p>
      </dgm:t>
    </dgm:pt>
    <dgm:pt modelId="{3F30BFB6-1770-4484-9CA3-4CC0D2CA44E2}" type="pres">
      <dgm:prSet presAssocID="{6AB67B79-88D9-4DEE-82C8-D12989EE14CF}" presName="Name0" presStyleCnt="0">
        <dgm:presLayoutVars>
          <dgm:chPref val="1"/>
          <dgm:dir/>
          <dgm:animOne val="branch"/>
          <dgm:animLvl val="lvl"/>
          <dgm:resizeHandles val="exact"/>
        </dgm:presLayoutVars>
      </dgm:prSet>
      <dgm:spPr/>
      <dgm:t>
        <a:bodyPr/>
        <a:lstStyle/>
        <a:p>
          <a:endParaRPr lang="en-MY"/>
        </a:p>
      </dgm:t>
    </dgm:pt>
    <dgm:pt modelId="{63FFF1C4-1A6B-4DED-9858-2D24D36C1566}" type="pres">
      <dgm:prSet presAssocID="{7BF224FB-372F-4367-9DA6-E8EB8A5BBF23}" presName="root1" presStyleCnt="0"/>
      <dgm:spPr/>
      <dgm:t>
        <a:bodyPr/>
        <a:lstStyle/>
        <a:p>
          <a:endParaRPr lang="en-MY"/>
        </a:p>
      </dgm:t>
    </dgm:pt>
    <dgm:pt modelId="{FF24D15F-326A-4931-86FD-9396F304BE0C}" type="pres">
      <dgm:prSet presAssocID="{7BF224FB-372F-4367-9DA6-E8EB8A5BBF23}" presName="LevelOneTextNode" presStyleLbl="node0" presStyleIdx="0" presStyleCnt="1">
        <dgm:presLayoutVars>
          <dgm:chPref val="3"/>
        </dgm:presLayoutVars>
      </dgm:prSet>
      <dgm:spPr/>
      <dgm:t>
        <a:bodyPr/>
        <a:lstStyle/>
        <a:p>
          <a:endParaRPr lang="en-MY"/>
        </a:p>
      </dgm:t>
    </dgm:pt>
    <dgm:pt modelId="{8BFFF5D4-BE0D-43C1-8206-375F2BB3BCC1}" type="pres">
      <dgm:prSet presAssocID="{7BF224FB-372F-4367-9DA6-E8EB8A5BBF23}" presName="level2hierChild" presStyleCnt="0"/>
      <dgm:spPr/>
      <dgm:t>
        <a:bodyPr/>
        <a:lstStyle/>
        <a:p>
          <a:endParaRPr lang="en-MY"/>
        </a:p>
      </dgm:t>
    </dgm:pt>
    <dgm:pt modelId="{7AA7AF99-00B0-4705-94D2-AB069AACCC5C}" type="pres">
      <dgm:prSet presAssocID="{5B02D15C-2F85-43C1-A6E7-E22BB5A89423}" presName="conn2-1" presStyleLbl="parChTrans1D2" presStyleIdx="0" presStyleCnt="1"/>
      <dgm:spPr/>
      <dgm:t>
        <a:bodyPr/>
        <a:lstStyle/>
        <a:p>
          <a:endParaRPr lang="en-MY"/>
        </a:p>
      </dgm:t>
    </dgm:pt>
    <dgm:pt modelId="{2BC398BD-FE85-4FD1-8DCF-B5268DB808C9}" type="pres">
      <dgm:prSet presAssocID="{5B02D15C-2F85-43C1-A6E7-E22BB5A89423}" presName="connTx" presStyleLbl="parChTrans1D2" presStyleIdx="0" presStyleCnt="1"/>
      <dgm:spPr/>
      <dgm:t>
        <a:bodyPr/>
        <a:lstStyle/>
        <a:p>
          <a:endParaRPr lang="en-MY"/>
        </a:p>
      </dgm:t>
    </dgm:pt>
    <dgm:pt modelId="{180F67E5-6BD5-48CB-821A-14169D7B1623}" type="pres">
      <dgm:prSet presAssocID="{4DC78E36-87C1-4521-A072-AE9E79DCA08A}" presName="root2" presStyleCnt="0"/>
      <dgm:spPr/>
      <dgm:t>
        <a:bodyPr/>
        <a:lstStyle/>
        <a:p>
          <a:endParaRPr lang="en-MY"/>
        </a:p>
      </dgm:t>
    </dgm:pt>
    <dgm:pt modelId="{5A4C1BC6-E3D8-4AEC-9A7C-8177EED7A6AC}" type="pres">
      <dgm:prSet presAssocID="{4DC78E36-87C1-4521-A072-AE9E79DCA08A}" presName="LevelTwoTextNode" presStyleLbl="node2" presStyleIdx="0" presStyleCnt="1">
        <dgm:presLayoutVars>
          <dgm:chPref val="3"/>
        </dgm:presLayoutVars>
      </dgm:prSet>
      <dgm:spPr/>
      <dgm:t>
        <a:bodyPr/>
        <a:lstStyle/>
        <a:p>
          <a:endParaRPr lang="en-MY"/>
        </a:p>
      </dgm:t>
    </dgm:pt>
    <dgm:pt modelId="{7F7B06AE-E1BB-474B-ADC1-7BDA2607259E}" type="pres">
      <dgm:prSet presAssocID="{4DC78E36-87C1-4521-A072-AE9E79DCA08A}" presName="level3hierChild" presStyleCnt="0"/>
      <dgm:spPr/>
      <dgm:t>
        <a:bodyPr/>
        <a:lstStyle/>
        <a:p>
          <a:endParaRPr lang="en-MY"/>
        </a:p>
      </dgm:t>
    </dgm:pt>
    <dgm:pt modelId="{AD930BCF-CBAD-453E-8478-22D73398240F}" type="pres">
      <dgm:prSet presAssocID="{74B25E02-7F45-4CE3-808C-477E8FBA79F0}" presName="conn2-1" presStyleLbl="parChTrans1D3" presStyleIdx="0" presStyleCnt="2"/>
      <dgm:spPr/>
      <dgm:t>
        <a:bodyPr/>
        <a:lstStyle/>
        <a:p>
          <a:endParaRPr lang="en-MY"/>
        </a:p>
      </dgm:t>
    </dgm:pt>
    <dgm:pt modelId="{DA92E634-FD4B-4EAB-9832-5F17C95A89D9}" type="pres">
      <dgm:prSet presAssocID="{74B25E02-7F45-4CE3-808C-477E8FBA79F0}" presName="connTx" presStyleLbl="parChTrans1D3" presStyleIdx="0" presStyleCnt="2"/>
      <dgm:spPr/>
      <dgm:t>
        <a:bodyPr/>
        <a:lstStyle/>
        <a:p>
          <a:endParaRPr lang="en-MY"/>
        </a:p>
      </dgm:t>
    </dgm:pt>
    <dgm:pt modelId="{287D8A6A-4831-4798-81D9-307C39897A93}" type="pres">
      <dgm:prSet presAssocID="{7D0A854E-5505-4FE4-991E-7E1117498868}" presName="root2" presStyleCnt="0"/>
      <dgm:spPr/>
      <dgm:t>
        <a:bodyPr/>
        <a:lstStyle/>
        <a:p>
          <a:endParaRPr lang="en-MY"/>
        </a:p>
      </dgm:t>
    </dgm:pt>
    <dgm:pt modelId="{9E2ADFD4-D8C6-4479-8921-C0564C885F3A}" type="pres">
      <dgm:prSet presAssocID="{7D0A854E-5505-4FE4-991E-7E1117498868}" presName="LevelTwoTextNode" presStyleLbl="node3" presStyleIdx="0" presStyleCnt="2" custScaleY="147174">
        <dgm:presLayoutVars>
          <dgm:chPref val="3"/>
        </dgm:presLayoutVars>
      </dgm:prSet>
      <dgm:spPr/>
      <dgm:t>
        <a:bodyPr/>
        <a:lstStyle/>
        <a:p>
          <a:endParaRPr lang="en-MY"/>
        </a:p>
      </dgm:t>
    </dgm:pt>
    <dgm:pt modelId="{036F3D1F-2138-4B06-ACB5-35193B2B4BFC}" type="pres">
      <dgm:prSet presAssocID="{7D0A854E-5505-4FE4-991E-7E1117498868}" presName="level3hierChild" presStyleCnt="0"/>
      <dgm:spPr/>
      <dgm:t>
        <a:bodyPr/>
        <a:lstStyle/>
        <a:p>
          <a:endParaRPr lang="en-MY"/>
        </a:p>
      </dgm:t>
    </dgm:pt>
    <dgm:pt modelId="{5A0A2F69-915D-40B5-A874-0E24FFB324AC}" type="pres">
      <dgm:prSet presAssocID="{7DE8C7A2-882D-4633-AD94-3722A1FA9F29}" presName="conn2-1" presStyleLbl="parChTrans1D4" presStyleIdx="0" presStyleCnt="4"/>
      <dgm:spPr/>
      <dgm:t>
        <a:bodyPr/>
        <a:lstStyle/>
        <a:p>
          <a:endParaRPr lang="en-MY"/>
        </a:p>
      </dgm:t>
    </dgm:pt>
    <dgm:pt modelId="{04827404-881C-4358-848A-1D54EACD82C9}" type="pres">
      <dgm:prSet presAssocID="{7DE8C7A2-882D-4633-AD94-3722A1FA9F29}" presName="connTx" presStyleLbl="parChTrans1D4" presStyleIdx="0" presStyleCnt="4"/>
      <dgm:spPr/>
      <dgm:t>
        <a:bodyPr/>
        <a:lstStyle/>
        <a:p>
          <a:endParaRPr lang="en-MY"/>
        </a:p>
      </dgm:t>
    </dgm:pt>
    <dgm:pt modelId="{377C177D-7CFC-4628-9F9E-CB0D232EFACC}" type="pres">
      <dgm:prSet presAssocID="{AAE3ECA9-E21E-482B-BE48-5C02A95707B0}" presName="root2" presStyleCnt="0"/>
      <dgm:spPr/>
      <dgm:t>
        <a:bodyPr/>
        <a:lstStyle/>
        <a:p>
          <a:endParaRPr lang="en-MY"/>
        </a:p>
      </dgm:t>
    </dgm:pt>
    <dgm:pt modelId="{1BE43153-E54A-4341-B24A-0289BD45F66E}" type="pres">
      <dgm:prSet presAssocID="{AAE3ECA9-E21E-482B-BE48-5C02A95707B0}" presName="LevelTwoTextNode" presStyleLbl="node4" presStyleIdx="0" presStyleCnt="4" custScaleY="198074">
        <dgm:presLayoutVars>
          <dgm:chPref val="3"/>
        </dgm:presLayoutVars>
      </dgm:prSet>
      <dgm:spPr/>
      <dgm:t>
        <a:bodyPr/>
        <a:lstStyle/>
        <a:p>
          <a:endParaRPr lang="en-MY"/>
        </a:p>
      </dgm:t>
    </dgm:pt>
    <dgm:pt modelId="{54E45268-236A-419E-8F79-B27AA148380A}" type="pres">
      <dgm:prSet presAssocID="{AAE3ECA9-E21E-482B-BE48-5C02A95707B0}" presName="level3hierChild" presStyleCnt="0"/>
      <dgm:spPr/>
      <dgm:t>
        <a:bodyPr/>
        <a:lstStyle/>
        <a:p>
          <a:endParaRPr lang="en-MY"/>
        </a:p>
      </dgm:t>
    </dgm:pt>
    <dgm:pt modelId="{D24ACEA6-5A3E-4908-A309-2F5C420BA729}" type="pres">
      <dgm:prSet presAssocID="{3AC71FC4-1AB5-48EB-B198-139289962B6E}" presName="conn2-1" presStyleLbl="parChTrans1D4" presStyleIdx="1" presStyleCnt="4"/>
      <dgm:spPr/>
      <dgm:t>
        <a:bodyPr/>
        <a:lstStyle/>
        <a:p>
          <a:endParaRPr lang="en-MY"/>
        </a:p>
      </dgm:t>
    </dgm:pt>
    <dgm:pt modelId="{A021F925-C2CD-4254-B29F-71BB6A686346}" type="pres">
      <dgm:prSet presAssocID="{3AC71FC4-1AB5-48EB-B198-139289962B6E}" presName="connTx" presStyleLbl="parChTrans1D4" presStyleIdx="1" presStyleCnt="4"/>
      <dgm:spPr/>
      <dgm:t>
        <a:bodyPr/>
        <a:lstStyle/>
        <a:p>
          <a:endParaRPr lang="en-MY"/>
        </a:p>
      </dgm:t>
    </dgm:pt>
    <dgm:pt modelId="{F3535916-F4A6-4F8E-A6A0-9AD67E3D5C69}" type="pres">
      <dgm:prSet presAssocID="{E6E65DAB-5B68-44A1-A0E5-1E974206846D}" presName="root2" presStyleCnt="0"/>
      <dgm:spPr/>
      <dgm:t>
        <a:bodyPr/>
        <a:lstStyle/>
        <a:p>
          <a:endParaRPr lang="en-MY"/>
        </a:p>
      </dgm:t>
    </dgm:pt>
    <dgm:pt modelId="{CB75FEFD-94FD-446F-8F23-D928F1DF35D5}" type="pres">
      <dgm:prSet presAssocID="{E6E65DAB-5B68-44A1-A0E5-1E974206846D}" presName="LevelTwoTextNode" presStyleLbl="node4" presStyleIdx="1" presStyleCnt="4" custScaleY="142746">
        <dgm:presLayoutVars>
          <dgm:chPref val="3"/>
        </dgm:presLayoutVars>
      </dgm:prSet>
      <dgm:spPr/>
      <dgm:t>
        <a:bodyPr/>
        <a:lstStyle/>
        <a:p>
          <a:endParaRPr lang="en-MY"/>
        </a:p>
      </dgm:t>
    </dgm:pt>
    <dgm:pt modelId="{C4BFFC34-CCFD-4CB8-922F-FCCA27C7BCBA}" type="pres">
      <dgm:prSet presAssocID="{E6E65DAB-5B68-44A1-A0E5-1E974206846D}" presName="level3hierChild" presStyleCnt="0"/>
      <dgm:spPr/>
      <dgm:t>
        <a:bodyPr/>
        <a:lstStyle/>
        <a:p>
          <a:endParaRPr lang="en-MY"/>
        </a:p>
      </dgm:t>
    </dgm:pt>
    <dgm:pt modelId="{BA8BB270-45E5-4710-9694-320E2AA2EBE2}" type="pres">
      <dgm:prSet presAssocID="{89F0D20D-A328-460E-88D7-C824F0CACE41}" presName="conn2-1" presStyleLbl="parChTrans1D3" presStyleIdx="1" presStyleCnt="2"/>
      <dgm:spPr/>
      <dgm:t>
        <a:bodyPr/>
        <a:lstStyle/>
        <a:p>
          <a:endParaRPr lang="en-MY"/>
        </a:p>
      </dgm:t>
    </dgm:pt>
    <dgm:pt modelId="{47EBEC86-33BB-4ACD-A5D3-DC3381AFD41D}" type="pres">
      <dgm:prSet presAssocID="{89F0D20D-A328-460E-88D7-C824F0CACE41}" presName="connTx" presStyleLbl="parChTrans1D3" presStyleIdx="1" presStyleCnt="2"/>
      <dgm:spPr/>
      <dgm:t>
        <a:bodyPr/>
        <a:lstStyle/>
        <a:p>
          <a:endParaRPr lang="en-MY"/>
        </a:p>
      </dgm:t>
    </dgm:pt>
    <dgm:pt modelId="{81412613-FBA9-4DEE-96F4-217175C04EBD}" type="pres">
      <dgm:prSet presAssocID="{2A6E2EBB-8E39-4B90-848B-696FE4BBA18C}" presName="root2" presStyleCnt="0"/>
      <dgm:spPr/>
      <dgm:t>
        <a:bodyPr/>
        <a:lstStyle/>
        <a:p>
          <a:endParaRPr lang="en-MY"/>
        </a:p>
      </dgm:t>
    </dgm:pt>
    <dgm:pt modelId="{70C8D600-9971-4426-8648-495CDAE180AE}" type="pres">
      <dgm:prSet presAssocID="{2A6E2EBB-8E39-4B90-848B-696FE4BBA18C}" presName="LevelTwoTextNode" presStyleLbl="node3" presStyleIdx="1" presStyleCnt="2" custScaleY="196112">
        <dgm:presLayoutVars>
          <dgm:chPref val="3"/>
        </dgm:presLayoutVars>
      </dgm:prSet>
      <dgm:spPr/>
      <dgm:t>
        <a:bodyPr/>
        <a:lstStyle/>
        <a:p>
          <a:endParaRPr lang="en-MY"/>
        </a:p>
      </dgm:t>
    </dgm:pt>
    <dgm:pt modelId="{42954E46-4186-4718-8FB6-492EC544EBFF}" type="pres">
      <dgm:prSet presAssocID="{2A6E2EBB-8E39-4B90-848B-696FE4BBA18C}" presName="level3hierChild" presStyleCnt="0"/>
      <dgm:spPr/>
      <dgm:t>
        <a:bodyPr/>
        <a:lstStyle/>
        <a:p>
          <a:endParaRPr lang="en-MY"/>
        </a:p>
      </dgm:t>
    </dgm:pt>
    <dgm:pt modelId="{06EF5F8E-17F8-4D5F-A47B-1A9B9DFB3363}" type="pres">
      <dgm:prSet presAssocID="{B7FDF9F6-D1C0-4D9C-90FC-75DC160E22EF}" presName="conn2-1" presStyleLbl="parChTrans1D4" presStyleIdx="2" presStyleCnt="4"/>
      <dgm:spPr/>
      <dgm:t>
        <a:bodyPr/>
        <a:lstStyle/>
        <a:p>
          <a:endParaRPr lang="en-MY"/>
        </a:p>
      </dgm:t>
    </dgm:pt>
    <dgm:pt modelId="{F2E63D03-F933-4A3A-876E-D507AAEC65B6}" type="pres">
      <dgm:prSet presAssocID="{B7FDF9F6-D1C0-4D9C-90FC-75DC160E22EF}" presName="connTx" presStyleLbl="parChTrans1D4" presStyleIdx="2" presStyleCnt="4"/>
      <dgm:spPr/>
      <dgm:t>
        <a:bodyPr/>
        <a:lstStyle/>
        <a:p>
          <a:endParaRPr lang="en-MY"/>
        </a:p>
      </dgm:t>
    </dgm:pt>
    <dgm:pt modelId="{A64AEB56-F8D2-4EF4-AAA2-570CA75A20EB}" type="pres">
      <dgm:prSet presAssocID="{EBCFFA61-190A-46D7-B3F6-46DBBC78E94D}" presName="root2" presStyleCnt="0"/>
      <dgm:spPr/>
      <dgm:t>
        <a:bodyPr/>
        <a:lstStyle/>
        <a:p>
          <a:endParaRPr lang="en-MY"/>
        </a:p>
      </dgm:t>
    </dgm:pt>
    <dgm:pt modelId="{BB80C9E7-208F-4930-A37E-CF4D0CD87CFA}" type="pres">
      <dgm:prSet presAssocID="{EBCFFA61-190A-46D7-B3F6-46DBBC78E94D}" presName="LevelTwoTextNode" presStyleLbl="node4" presStyleIdx="2" presStyleCnt="4" custScaleY="106929">
        <dgm:presLayoutVars>
          <dgm:chPref val="3"/>
        </dgm:presLayoutVars>
      </dgm:prSet>
      <dgm:spPr/>
      <dgm:t>
        <a:bodyPr/>
        <a:lstStyle/>
        <a:p>
          <a:endParaRPr lang="en-MY"/>
        </a:p>
      </dgm:t>
    </dgm:pt>
    <dgm:pt modelId="{ECF2654F-497D-4E01-80A4-A9E66E559250}" type="pres">
      <dgm:prSet presAssocID="{EBCFFA61-190A-46D7-B3F6-46DBBC78E94D}" presName="level3hierChild" presStyleCnt="0"/>
      <dgm:spPr/>
      <dgm:t>
        <a:bodyPr/>
        <a:lstStyle/>
        <a:p>
          <a:endParaRPr lang="en-MY"/>
        </a:p>
      </dgm:t>
    </dgm:pt>
    <dgm:pt modelId="{2800C650-6F5C-4B6F-BC23-2E1FB0B765DD}" type="pres">
      <dgm:prSet presAssocID="{C76FADAF-4A5B-47C3-969D-4C4B4CC06DAC}" presName="conn2-1" presStyleLbl="parChTrans1D4" presStyleIdx="3" presStyleCnt="4"/>
      <dgm:spPr/>
      <dgm:t>
        <a:bodyPr/>
        <a:lstStyle/>
        <a:p>
          <a:endParaRPr lang="en-MY"/>
        </a:p>
      </dgm:t>
    </dgm:pt>
    <dgm:pt modelId="{DE63AD3D-B10D-4D6F-B74F-FD24D3E3E449}" type="pres">
      <dgm:prSet presAssocID="{C76FADAF-4A5B-47C3-969D-4C4B4CC06DAC}" presName="connTx" presStyleLbl="parChTrans1D4" presStyleIdx="3" presStyleCnt="4"/>
      <dgm:spPr/>
      <dgm:t>
        <a:bodyPr/>
        <a:lstStyle/>
        <a:p>
          <a:endParaRPr lang="en-MY"/>
        </a:p>
      </dgm:t>
    </dgm:pt>
    <dgm:pt modelId="{8ABAC6C7-401B-43E3-807A-CB3CF3981DE6}" type="pres">
      <dgm:prSet presAssocID="{C58A993D-4595-4885-813F-FB4A8EEBC89F}" presName="root2" presStyleCnt="0"/>
      <dgm:spPr/>
      <dgm:t>
        <a:bodyPr/>
        <a:lstStyle/>
        <a:p>
          <a:endParaRPr lang="en-MY"/>
        </a:p>
      </dgm:t>
    </dgm:pt>
    <dgm:pt modelId="{85EBDDF8-DFC2-4336-866E-B8025523FDB3}" type="pres">
      <dgm:prSet presAssocID="{C58A993D-4595-4885-813F-FB4A8EEBC89F}" presName="LevelTwoTextNode" presStyleLbl="node4" presStyleIdx="3" presStyleCnt="4">
        <dgm:presLayoutVars>
          <dgm:chPref val="3"/>
        </dgm:presLayoutVars>
      </dgm:prSet>
      <dgm:spPr/>
      <dgm:t>
        <a:bodyPr/>
        <a:lstStyle/>
        <a:p>
          <a:endParaRPr lang="en-MY"/>
        </a:p>
      </dgm:t>
    </dgm:pt>
    <dgm:pt modelId="{20B8EBE1-55D6-44A7-9C6B-E5057F1161B6}" type="pres">
      <dgm:prSet presAssocID="{C58A993D-4595-4885-813F-FB4A8EEBC89F}" presName="level3hierChild" presStyleCnt="0"/>
      <dgm:spPr/>
      <dgm:t>
        <a:bodyPr/>
        <a:lstStyle/>
        <a:p>
          <a:endParaRPr lang="en-MY"/>
        </a:p>
      </dgm:t>
    </dgm:pt>
  </dgm:ptLst>
  <dgm:cxnLst>
    <dgm:cxn modelId="{1C5B1E34-85F6-485A-81CD-B3BECD7E2D8A}" type="presOf" srcId="{7BF224FB-372F-4367-9DA6-E8EB8A5BBF23}" destId="{FF24D15F-326A-4931-86FD-9396F304BE0C}" srcOrd="0" destOrd="0" presId="urn:microsoft.com/office/officeart/2008/layout/HorizontalMultiLevelHierarchy"/>
    <dgm:cxn modelId="{2FCA69F5-1525-4A75-A077-82904AA77D7D}" srcId="{4DC78E36-87C1-4521-A072-AE9E79DCA08A}" destId="{7D0A854E-5505-4FE4-991E-7E1117498868}" srcOrd="0" destOrd="0" parTransId="{74B25E02-7F45-4CE3-808C-477E8FBA79F0}" sibTransId="{F1C2C176-8750-48BF-8312-1A3F085BE0A8}"/>
    <dgm:cxn modelId="{92C62DDF-2456-4014-B945-4A9275D0809E}" type="presOf" srcId="{B7FDF9F6-D1C0-4D9C-90FC-75DC160E22EF}" destId="{06EF5F8E-17F8-4D5F-A47B-1A9B9DFB3363}" srcOrd="0" destOrd="0" presId="urn:microsoft.com/office/officeart/2008/layout/HorizontalMultiLevelHierarchy"/>
    <dgm:cxn modelId="{3455157B-2771-428D-B00C-C5BFF947A327}" type="presOf" srcId="{7DE8C7A2-882D-4633-AD94-3722A1FA9F29}" destId="{5A0A2F69-915D-40B5-A874-0E24FFB324AC}" srcOrd="0" destOrd="0" presId="urn:microsoft.com/office/officeart/2008/layout/HorizontalMultiLevelHierarchy"/>
    <dgm:cxn modelId="{0370B66D-B77A-4895-82CF-071B36645326}" type="presOf" srcId="{74B25E02-7F45-4CE3-808C-477E8FBA79F0}" destId="{AD930BCF-CBAD-453E-8478-22D73398240F}" srcOrd="0" destOrd="0" presId="urn:microsoft.com/office/officeart/2008/layout/HorizontalMultiLevelHierarchy"/>
    <dgm:cxn modelId="{C8C290E5-E052-4E97-B8BE-A376F416D913}" srcId="{7D0A854E-5505-4FE4-991E-7E1117498868}" destId="{AAE3ECA9-E21E-482B-BE48-5C02A95707B0}" srcOrd="0" destOrd="0" parTransId="{7DE8C7A2-882D-4633-AD94-3722A1FA9F29}" sibTransId="{FF04C95C-57D7-4F4F-AFDA-6C6419C396FF}"/>
    <dgm:cxn modelId="{C723F9B3-AB1E-44C6-8700-F7B0E9FD2F20}" type="presOf" srcId="{74B25E02-7F45-4CE3-808C-477E8FBA79F0}" destId="{DA92E634-FD4B-4EAB-9832-5F17C95A89D9}" srcOrd="1" destOrd="0" presId="urn:microsoft.com/office/officeart/2008/layout/HorizontalMultiLevelHierarchy"/>
    <dgm:cxn modelId="{9F8680A2-9D7F-4DAF-9442-027807D0304F}" type="presOf" srcId="{3AC71FC4-1AB5-48EB-B198-139289962B6E}" destId="{D24ACEA6-5A3E-4908-A309-2F5C420BA729}" srcOrd="0" destOrd="0" presId="urn:microsoft.com/office/officeart/2008/layout/HorizontalMultiLevelHierarchy"/>
    <dgm:cxn modelId="{9F1FC174-70A0-4F74-9691-DFA8E7BE43EA}" type="presOf" srcId="{AAE3ECA9-E21E-482B-BE48-5C02A95707B0}" destId="{1BE43153-E54A-4341-B24A-0289BD45F66E}" srcOrd="0" destOrd="0" presId="urn:microsoft.com/office/officeart/2008/layout/HorizontalMultiLevelHierarchy"/>
    <dgm:cxn modelId="{93447422-164B-42AD-B57C-9E98D1433F5C}" type="presOf" srcId="{89F0D20D-A328-460E-88D7-C824F0CACE41}" destId="{BA8BB270-45E5-4710-9694-320E2AA2EBE2}" srcOrd="0" destOrd="0" presId="urn:microsoft.com/office/officeart/2008/layout/HorizontalMultiLevelHierarchy"/>
    <dgm:cxn modelId="{D8DB8DBD-A025-4DC1-B23E-277AFDCEEE84}" type="presOf" srcId="{5B02D15C-2F85-43C1-A6E7-E22BB5A89423}" destId="{2BC398BD-FE85-4FD1-8DCF-B5268DB808C9}" srcOrd="1" destOrd="0" presId="urn:microsoft.com/office/officeart/2008/layout/HorizontalMultiLevelHierarchy"/>
    <dgm:cxn modelId="{5C8020BE-9D8B-46E6-94D6-AFFB81F704B0}" type="presOf" srcId="{3AC71FC4-1AB5-48EB-B198-139289962B6E}" destId="{A021F925-C2CD-4254-B29F-71BB6A686346}" srcOrd="1" destOrd="0" presId="urn:microsoft.com/office/officeart/2008/layout/HorizontalMultiLevelHierarchy"/>
    <dgm:cxn modelId="{920DAC37-AE62-4D56-A521-C38584C588B6}" srcId="{6AB67B79-88D9-4DEE-82C8-D12989EE14CF}" destId="{7BF224FB-372F-4367-9DA6-E8EB8A5BBF23}" srcOrd="0" destOrd="0" parTransId="{524FC24F-8CF5-44A9-835D-98BB95C5C840}" sibTransId="{6D704993-E0EC-49E3-A163-406615EA4ECE}"/>
    <dgm:cxn modelId="{2607F07D-AAE9-40CB-ADAA-3F13D10444EB}" srcId="{2A6E2EBB-8E39-4B90-848B-696FE4BBA18C}" destId="{EBCFFA61-190A-46D7-B3F6-46DBBC78E94D}" srcOrd="0" destOrd="0" parTransId="{B7FDF9F6-D1C0-4D9C-90FC-75DC160E22EF}" sibTransId="{E8B6ABDB-5BB3-4D72-8DD4-24C784E53049}"/>
    <dgm:cxn modelId="{B756B165-FF8C-49A9-9E5B-D15694220E5D}" srcId="{AAE3ECA9-E21E-482B-BE48-5C02A95707B0}" destId="{E6E65DAB-5B68-44A1-A0E5-1E974206846D}" srcOrd="0" destOrd="0" parTransId="{3AC71FC4-1AB5-48EB-B198-139289962B6E}" sibTransId="{AFE87713-64DE-4A06-8430-35630622A74B}"/>
    <dgm:cxn modelId="{5DC3710D-817D-4BB8-8A57-F647AA9B277D}" srcId="{7BF224FB-372F-4367-9DA6-E8EB8A5BBF23}" destId="{4DC78E36-87C1-4521-A072-AE9E79DCA08A}" srcOrd="0" destOrd="0" parTransId="{5B02D15C-2F85-43C1-A6E7-E22BB5A89423}" sibTransId="{8A69B4ED-1323-4B87-B75C-1014BFAA7B57}"/>
    <dgm:cxn modelId="{2732765C-7814-4247-9DF9-4F53020FD2EB}" srcId="{EBCFFA61-190A-46D7-B3F6-46DBBC78E94D}" destId="{C58A993D-4595-4885-813F-FB4A8EEBC89F}" srcOrd="0" destOrd="0" parTransId="{C76FADAF-4A5B-47C3-969D-4C4B4CC06DAC}" sibTransId="{88F7CF57-8C91-43C8-B27E-989834CE9EE3}"/>
    <dgm:cxn modelId="{9992AAD4-FBD9-40C5-B276-CCFD29BE80FE}" type="presOf" srcId="{6AB67B79-88D9-4DEE-82C8-D12989EE14CF}" destId="{3F30BFB6-1770-4484-9CA3-4CC0D2CA44E2}" srcOrd="0" destOrd="0" presId="urn:microsoft.com/office/officeart/2008/layout/HorizontalMultiLevelHierarchy"/>
    <dgm:cxn modelId="{B1957104-CCB8-4AD0-83DF-62DE31F6E1BC}" type="presOf" srcId="{4DC78E36-87C1-4521-A072-AE9E79DCA08A}" destId="{5A4C1BC6-E3D8-4AEC-9A7C-8177EED7A6AC}" srcOrd="0" destOrd="0" presId="urn:microsoft.com/office/officeart/2008/layout/HorizontalMultiLevelHierarchy"/>
    <dgm:cxn modelId="{5E41FF1C-F67A-43D0-A84C-BF6E299FEC55}" type="presOf" srcId="{89F0D20D-A328-460E-88D7-C824F0CACE41}" destId="{47EBEC86-33BB-4ACD-A5D3-DC3381AFD41D}" srcOrd="1" destOrd="0" presId="urn:microsoft.com/office/officeart/2008/layout/HorizontalMultiLevelHierarchy"/>
    <dgm:cxn modelId="{A2B09DC7-1F27-4679-AAAF-866AFDE2E1CB}" type="presOf" srcId="{7D0A854E-5505-4FE4-991E-7E1117498868}" destId="{9E2ADFD4-D8C6-4479-8921-C0564C885F3A}" srcOrd="0" destOrd="0" presId="urn:microsoft.com/office/officeart/2008/layout/HorizontalMultiLevelHierarchy"/>
    <dgm:cxn modelId="{280A8E48-2820-44C4-80AB-C5BAA249674D}" type="presOf" srcId="{B7FDF9F6-D1C0-4D9C-90FC-75DC160E22EF}" destId="{F2E63D03-F933-4A3A-876E-D507AAEC65B6}" srcOrd="1" destOrd="0" presId="urn:microsoft.com/office/officeart/2008/layout/HorizontalMultiLevelHierarchy"/>
    <dgm:cxn modelId="{95993F28-B4DF-4095-B351-19CC888279D9}" type="presOf" srcId="{2A6E2EBB-8E39-4B90-848B-696FE4BBA18C}" destId="{70C8D600-9971-4426-8648-495CDAE180AE}" srcOrd="0" destOrd="0" presId="urn:microsoft.com/office/officeart/2008/layout/HorizontalMultiLevelHierarchy"/>
    <dgm:cxn modelId="{553F5697-E4E0-4A1F-BC92-EA9D989C9AA4}" srcId="{4DC78E36-87C1-4521-A072-AE9E79DCA08A}" destId="{2A6E2EBB-8E39-4B90-848B-696FE4BBA18C}" srcOrd="1" destOrd="0" parTransId="{89F0D20D-A328-460E-88D7-C824F0CACE41}" sibTransId="{88F1CB4F-BE75-4E65-BB7B-B1F8106849AD}"/>
    <dgm:cxn modelId="{CB8FD079-BF1F-4AF6-B56C-206302F615BB}" type="presOf" srcId="{5B02D15C-2F85-43C1-A6E7-E22BB5A89423}" destId="{7AA7AF99-00B0-4705-94D2-AB069AACCC5C}" srcOrd="0" destOrd="0" presId="urn:microsoft.com/office/officeart/2008/layout/HorizontalMultiLevelHierarchy"/>
    <dgm:cxn modelId="{0A1DDF03-080D-4684-854F-21CE165926ED}" type="presOf" srcId="{E6E65DAB-5B68-44A1-A0E5-1E974206846D}" destId="{CB75FEFD-94FD-446F-8F23-D928F1DF35D5}" srcOrd="0" destOrd="0" presId="urn:microsoft.com/office/officeart/2008/layout/HorizontalMultiLevelHierarchy"/>
    <dgm:cxn modelId="{EE44560C-1140-4A21-8529-565FCB8633BB}" type="presOf" srcId="{C76FADAF-4A5B-47C3-969D-4C4B4CC06DAC}" destId="{2800C650-6F5C-4B6F-BC23-2E1FB0B765DD}" srcOrd="0" destOrd="0" presId="urn:microsoft.com/office/officeart/2008/layout/HorizontalMultiLevelHierarchy"/>
    <dgm:cxn modelId="{5A0BF51C-BDE6-4088-A4D1-B2043715A3A1}" type="presOf" srcId="{7DE8C7A2-882D-4633-AD94-3722A1FA9F29}" destId="{04827404-881C-4358-848A-1D54EACD82C9}" srcOrd="1" destOrd="0" presId="urn:microsoft.com/office/officeart/2008/layout/HorizontalMultiLevelHierarchy"/>
    <dgm:cxn modelId="{6E988036-F16B-4146-9F2B-0F55B150A58C}" type="presOf" srcId="{EBCFFA61-190A-46D7-B3F6-46DBBC78E94D}" destId="{BB80C9E7-208F-4930-A37E-CF4D0CD87CFA}" srcOrd="0" destOrd="0" presId="urn:microsoft.com/office/officeart/2008/layout/HorizontalMultiLevelHierarchy"/>
    <dgm:cxn modelId="{09328EE7-BABA-4BFE-822D-E26407E7F2D8}" type="presOf" srcId="{C76FADAF-4A5B-47C3-969D-4C4B4CC06DAC}" destId="{DE63AD3D-B10D-4D6F-B74F-FD24D3E3E449}" srcOrd="1" destOrd="0" presId="urn:microsoft.com/office/officeart/2008/layout/HorizontalMultiLevelHierarchy"/>
    <dgm:cxn modelId="{6E947FD0-EEC2-49C5-9E2A-9BCFECF23F1A}" type="presOf" srcId="{C58A993D-4595-4885-813F-FB4A8EEBC89F}" destId="{85EBDDF8-DFC2-4336-866E-B8025523FDB3}" srcOrd="0" destOrd="0" presId="urn:microsoft.com/office/officeart/2008/layout/HorizontalMultiLevelHierarchy"/>
    <dgm:cxn modelId="{5546E6C4-2447-46CA-B5E6-8CD14BAF3C47}" type="presParOf" srcId="{3F30BFB6-1770-4484-9CA3-4CC0D2CA44E2}" destId="{63FFF1C4-1A6B-4DED-9858-2D24D36C1566}" srcOrd="0" destOrd="0" presId="urn:microsoft.com/office/officeart/2008/layout/HorizontalMultiLevelHierarchy"/>
    <dgm:cxn modelId="{0C184731-7C9D-4A27-91BA-7E288DBE5542}" type="presParOf" srcId="{63FFF1C4-1A6B-4DED-9858-2D24D36C1566}" destId="{FF24D15F-326A-4931-86FD-9396F304BE0C}" srcOrd="0" destOrd="0" presId="urn:microsoft.com/office/officeart/2008/layout/HorizontalMultiLevelHierarchy"/>
    <dgm:cxn modelId="{D55F46F6-A3B5-4F0F-AD1E-7DE25315C395}" type="presParOf" srcId="{63FFF1C4-1A6B-4DED-9858-2D24D36C1566}" destId="{8BFFF5D4-BE0D-43C1-8206-375F2BB3BCC1}" srcOrd="1" destOrd="0" presId="urn:microsoft.com/office/officeart/2008/layout/HorizontalMultiLevelHierarchy"/>
    <dgm:cxn modelId="{AE945B84-47DB-4973-BEE7-86292E5FE130}" type="presParOf" srcId="{8BFFF5D4-BE0D-43C1-8206-375F2BB3BCC1}" destId="{7AA7AF99-00B0-4705-94D2-AB069AACCC5C}" srcOrd="0" destOrd="0" presId="urn:microsoft.com/office/officeart/2008/layout/HorizontalMultiLevelHierarchy"/>
    <dgm:cxn modelId="{CDA449F2-448E-4A2C-A77F-7CD65EEF1CE7}" type="presParOf" srcId="{7AA7AF99-00B0-4705-94D2-AB069AACCC5C}" destId="{2BC398BD-FE85-4FD1-8DCF-B5268DB808C9}" srcOrd="0" destOrd="0" presId="urn:microsoft.com/office/officeart/2008/layout/HorizontalMultiLevelHierarchy"/>
    <dgm:cxn modelId="{9913F9EB-AF76-4165-89D8-1A8139463CA3}" type="presParOf" srcId="{8BFFF5D4-BE0D-43C1-8206-375F2BB3BCC1}" destId="{180F67E5-6BD5-48CB-821A-14169D7B1623}" srcOrd="1" destOrd="0" presId="urn:microsoft.com/office/officeart/2008/layout/HorizontalMultiLevelHierarchy"/>
    <dgm:cxn modelId="{97E1E59D-D179-4B4D-95DA-D4A98E64E270}" type="presParOf" srcId="{180F67E5-6BD5-48CB-821A-14169D7B1623}" destId="{5A4C1BC6-E3D8-4AEC-9A7C-8177EED7A6AC}" srcOrd="0" destOrd="0" presId="urn:microsoft.com/office/officeart/2008/layout/HorizontalMultiLevelHierarchy"/>
    <dgm:cxn modelId="{3E2B8AFB-3D4E-4153-A16B-5172977EFE2C}" type="presParOf" srcId="{180F67E5-6BD5-48CB-821A-14169D7B1623}" destId="{7F7B06AE-E1BB-474B-ADC1-7BDA2607259E}" srcOrd="1" destOrd="0" presId="urn:microsoft.com/office/officeart/2008/layout/HorizontalMultiLevelHierarchy"/>
    <dgm:cxn modelId="{FD0FFE69-4519-4BA6-AB1F-2C2E2A95D000}" type="presParOf" srcId="{7F7B06AE-E1BB-474B-ADC1-7BDA2607259E}" destId="{AD930BCF-CBAD-453E-8478-22D73398240F}" srcOrd="0" destOrd="0" presId="urn:microsoft.com/office/officeart/2008/layout/HorizontalMultiLevelHierarchy"/>
    <dgm:cxn modelId="{03F31D92-7E0F-4C0B-BA51-61A087177CF9}" type="presParOf" srcId="{AD930BCF-CBAD-453E-8478-22D73398240F}" destId="{DA92E634-FD4B-4EAB-9832-5F17C95A89D9}" srcOrd="0" destOrd="0" presId="urn:microsoft.com/office/officeart/2008/layout/HorizontalMultiLevelHierarchy"/>
    <dgm:cxn modelId="{316F57B9-5B07-4FAF-BA60-F9D1C4556C3C}" type="presParOf" srcId="{7F7B06AE-E1BB-474B-ADC1-7BDA2607259E}" destId="{287D8A6A-4831-4798-81D9-307C39897A93}" srcOrd="1" destOrd="0" presId="urn:microsoft.com/office/officeart/2008/layout/HorizontalMultiLevelHierarchy"/>
    <dgm:cxn modelId="{71D9DF24-80EC-4D59-8C17-0A2808CE2BD8}" type="presParOf" srcId="{287D8A6A-4831-4798-81D9-307C39897A93}" destId="{9E2ADFD4-D8C6-4479-8921-C0564C885F3A}" srcOrd="0" destOrd="0" presId="urn:microsoft.com/office/officeart/2008/layout/HorizontalMultiLevelHierarchy"/>
    <dgm:cxn modelId="{A8E27513-926E-4CB9-83CE-C5457F3F5878}" type="presParOf" srcId="{287D8A6A-4831-4798-81D9-307C39897A93}" destId="{036F3D1F-2138-4B06-ACB5-35193B2B4BFC}" srcOrd="1" destOrd="0" presId="urn:microsoft.com/office/officeart/2008/layout/HorizontalMultiLevelHierarchy"/>
    <dgm:cxn modelId="{4E95AD50-3FFF-4190-ABA6-685B179CE30B}" type="presParOf" srcId="{036F3D1F-2138-4B06-ACB5-35193B2B4BFC}" destId="{5A0A2F69-915D-40B5-A874-0E24FFB324AC}" srcOrd="0" destOrd="0" presId="urn:microsoft.com/office/officeart/2008/layout/HorizontalMultiLevelHierarchy"/>
    <dgm:cxn modelId="{BE8BF475-E9FA-41C0-AAEC-1D60A570D548}" type="presParOf" srcId="{5A0A2F69-915D-40B5-A874-0E24FFB324AC}" destId="{04827404-881C-4358-848A-1D54EACD82C9}" srcOrd="0" destOrd="0" presId="urn:microsoft.com/office/officeart/2008/layout/HorizontalMultiLevelHierarchy"/>
    <dgm:cxn modelId="{1587BA41-56D1-45C4-B19B-B15B0C9176EC}" type="presParOf" srcId="{036F3D1F-2138-4B06-ACB5-35193B2B4BFC}" destId="{377C177D-7CFC-4628-9F9E-CB0D232EFACC}" srcOrd="1" destOrd="0" presId="urn:microsoft.com/office/officeart/2008/layout/HorizontalMultiLevelHierarchy"/>
    <dgm:cxn modelId="{6F62A839-A123-4566-A431-1C2988855FD9}" type="presParOf" srcId="{377C177D-7CFC-4628-9F9E-CB0D232EFACC}" destId="{1BE43153-E54A-4341-B24A-0289BD45F66E}" srcOrd="0" destOrd="0" presId="urn:microsoft.com/office/officeart/2008/layout/HorizontalMultiLevelHierarchy"/>
    <dgm:cxn modelId="{2BE43925-B941-4F74-96B0-98E0CC463BFD}" type="presParOf" srcId="{377C177D-7CFC-4628-9F9E-CB0D232EFACC}" destId="{54E45268-236A-419E-8F79-B27AA148380A}" srcOrd="1" destOrd="0" presId="urn:microsoft.com/office/officeart/2008/layout/HorizontalMultiLevelHierarchy"/>
    <dgm:cxn modelId="{C1816B5C-4FE8-4C1C-96BD-391BF799B2C9}" type="presParOf" srcId="{54E45268-236A-419E-8F79-B27AA148380A}" destId="{D24ACEA6-5A3E-4908-A309-2F5C420BA729}" srcOrd="0" destOrd="0" presId="urn:microsoft.com/office/officeart/2008/layout/HorizontalMultiLevelHierarchy"/>
    <dgm:cxn modelId="{06429D9C-FFCB-4146-854C-C108E89E48C2}" type="presParOf" srcId="{D24ACEA6-5A3E-4908-A309-2F5C420BA729}" destId="{A021F925-C2CD-4254-B29F-71BB6A686346}" srcOrd="0" destOrd="0" presId="urn:microsoft.com/office/officeart/2008/layout/HorizontalMultiLevelHierarchy"/>
    <dgm:cxn modelId="{F830F4A5-E79B-48A7-86EF-D902A9354D87}" type="presParOf" srcId="{54E45268-236A-419E-8F79-B27AA148380A}" destId="{F3535916-F4A6-4F8E-A6A0-9AD67E3D5C69}" srcOrd="1" destOrd="0" presId="urn:microsoft.com/office/officeart/2008/layout/HorizontalMultiLevelHierarchy"/>
    <dgm:cxn modelId="{5C9FC722-CFB9-4C14-830E-E97D2B4C8F7A}" type="presParOf" srcId="{F3535916-F4A6-4F8E-A6A0-9AD67E3D5C69}" destId="{CB75FEFD-94FD-446F-8F23-D928F1DF35D5}" srcOrd="0" destOrd="0" presId="urn:microsoft.com/office/officeart/2008/layout/HorizontalMultiLevelHierarchy"/>
    <dgm:cxn modelId="{6643D1F5-8C32-40CE-BEEA-4DDD5F228F03}" type="presParOf" srcId="{F3535916-F4A6-4F8E-A6A0-9AD67E3D5C69}" destId="{C4BFFC34-CCFD-4CB8-922F-FCCA27C7BCBA}" srcOrd="1" destOrd="0" presId="urn:microsoft.com/office/officeart/2008/layout/HorizontalMultiLevelHierarchy"/>
    <dgm:cxn modelId="{BF499DE6-EAD2-4D4A-8308-29B69E6CA45D}" type="presParOf" srcId="{7F7B06AE-E1BB-474B-ADC1-7BDA2607259E}" destId="{BA8BB270-45E5-4710-9694-320E2AA2EBE2}" srcOrd="2" destOrd="0" presId="urn:microsoft.com/office/officeart/2008/layout/HorizontalMultiLevelHierarchy"/>
    <dgm:cxn modelId="{402A4DA0-1696-438B-9AD1-6066B64E309F}" type="presParOf" srcId="{BA8BB270-45E5-4710-9694-320E2AA2EBE2}" destId="{47EBEC86-33BB-4ACD-A5D3-DC3381AFD41D}" srcOrd="0" destOrd="0" presId="urn:microsoft.com/office/officeart/2008/layout/HorizontalMultiLevelHierarchy"/>
    <dgm:cxn modelId="{EC3D26BC-E32C-4D7A-B8DB-A1269D2E0306}" type="presParOf" srcId="{7F7B06AE-E1BB-474B-ADC1-7BDA2607259E}" destId="{81412613-FBA9-4DEE-96F4-217175C04EBD}" srcOrd="3" destOrd="0" presId="urn:microsoft.com/office/officeart/2008/layout/HorizontalMultiLevelHierarchy"/>
    <dgm:cxn modelId="{9D4B7EBA-D697-48CB-BA6E-21DD615424E4}" type="presParOf" srcId="{81412613-FBA9-4DEE-96F4-217175C04EBD}" destId="{70C8D600-9971-4426-8648-495CDAE180AE}" srcOrd="0" destOrd="0" presId="urn:microsoft.com/office/officeart/2008/layout/HorizontalMultiLevelHierarchy"/>
    <dgm:cxn modelId="{9E65F3A5-013A-446A-A4D8-884ED97F44B4}" type="presParOf" srcId="{81412613-FBA9-4DEE-96F4-217175C04EBD}" destId="{42954E46-4186-4718-8FB6-492EC544EBFF}" srcOrd="1" destOrd="0" presId="urn:microsoft.com/office/officeart/2008/layout/HorizontalMultiLevelHierarchy"/>
    <dgm:cxn modelId="{7BEA2321-15B8-4B54-B155-FC53A776FB34}" type="presParOf" srcId="{42954E46-4186-4718-8FB6-492EC544EBFF}" destId="{06EF5F8E-17F8-4D5F-A47B-1A9B9DFB3363}" srcOrd="0" destOrd="0" presId="urn:microsoft.com/office/officeart/2008/layout/HorizontalMultiLevelHierarchy"/>
    <dgm:cxn modelId="{ACA38390-9972-44DF-998F-C9769E605F7B}" type="presParOf" srcId="{06EF5F8E-17F8-4D5F-A47B-1A9B9DFB3363}" destId="{F2E63D03-F933-4A3A-876E-D507AAEC65B6}" srcOrd="0" destOrd="0" presId="urn:microsoft.com/office/officeart/2008/layout/HorizontalMultiLevelHierarchy"/>
    <dgm:cxn modelId="{CA8C24BB-FACF-4DF6-B7B8-7D851FA1B7E7}" type="presParOf" srcId="{42954E46-4186-4718-8FB6-492EC544EBFF}" destId="{A64AEB56-F8D2-4EF4-AAA2-570CA75A20EB}" srcOrd="1" destOrd="0" presId="urn:microsoft.com/office/officeart/2008/layout/HorizontalMultiLevelHierarchy"/>
    <dgm:cxn modelId="{9909AE12-D18F-4705-B603-8405F98AC9C0}" type="presParOf" srcId="{A64AEB56-F8D2-4EF4-AAA2-570CA75A20EB}" destId="{BB80C9E7-208F-4930-A37E-CF4D0CD87CFA}" srcOrd="0" destOrd="0" presId="urn:microsoft.com/office/officeart/2008/layout/HorizontalMultiLevelHierarchy"/>
    <dgm:cxn modelId="{8DF3D89A-F2BC-49D4-B932-BF174AC74E0E}" type="presParOf" srcId="{A64AEB56-F8D2-4EF4-AAA2-570CA75A20EB}" destId="{ECF2654F-497D-4E01-80A4-A9E66E559250}" srcOrd="1" destOrd="0" presId="urn:microsoft.com/office/officeart/2008/layout/HorizontalMultiLevelHierarchy"/>
    <dgm:cxn modelId="{08C8DEC3-EAEF-4C41-88C8-C0C6D6A8B54E}" type="presParOf" srcId="{ECF2654F-497D-4E01-80A4-A9E66E559250}" destId="{2800C650-6F5C-4B6F-BC23-2E1FB0B765DD}" srcOrd="0" destOrd="0" presId="urn:microsoft.com/office/officeart/2008/layout/HorizontalMultiLevelHierarchy"/>
    <dgm:cxn modelId="{E89A21EA-FAA7-4672-8D64-B800298A57F1}" type="presParOf" srcId="{2800C650-6F5C-4B6F-BC23-2E1FB0B765DD}" destId="{DE63AD3D-B10D-4D6F-B74F-FD24D3E3E449}" srcOrd="0" destOrd="0" presId="urn:microsoft.com/office/officeart/2008/layout/HorizontalMultiLevelHierarchy"/>
    <dgm:cxn modelId="{AB1BC316-2201-444F-850C-315E724A73B1}" type="presParOf" srcId="{ECF2654F-497D-4E01-80A4-A9E66E559250}" destId="{8ABAC6C7-401B-43E3-807A-CB3CF3981DE6}" srcOrd="1" destOrd="0" presId="urn:microsoft.com/office/officeart/2008/layout/HorizontalMultiLevelHierarchy"/>
    <dgm:cxn modelId="{89CF4DE7-26BF-46FC-AF07-AC685A34DFA9}" type="presParOf" srcId="{8ABAC6C7-401B-43E3-807A-CB3CF3981DE6}" destId="{85EBDDF8-DFC2-4336-866E-B8025523FDB3}" srcOrd="0" destOrd="0" presId="urn:microsoft.com/office/officeart/2008/layout/HorizontalMultiLevelHierarchy"/>
    <dgm:cxn modelId="{CC281594-EA18-4A53-8F8E-898EFB403F7B}" type="presParOf" srcId="{8ABAC6C7-401B-43E3-807A-CB3CF3981DE6}" destId="{20B8EBE1-55D6-44A7-9C6B-E5057F1161B6}"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F68C71-0BFB-43A4-A1E7-A50104B0F39A}">
      <dsp:nvSpPr>
        <dsp:cNvPr id="0" name=""/>
        <dsp:cNvSpPr/>
      </dsp:nvSpPr>
      <dsp:spPr>
        <a:xfrm>
          <a:off x="3775" y="0"/>
          <a:ext cx="3631927" cy="4023255"/>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n-US" sz="3600" kern="1200" dirty="0" smtClean="0"/>
            <a:t>Tier 1</a:t>
          </a:r>
          <a:endParaRPr lang="en-MY" sz="3600" kern="1200" dirty="0"/>
        </a:p>
      </dsp:txBody>
      <dsp:txXfrm>
        <a:off x="3775" y="0"/>
        <a:ext cx="3631927" cy="1206976"/>
      </dsp:txXfrm>
    </dsp:sp>
    <dsp:sp modelId="{80BAECBD-D090-4305-BD0F-7583808391E1}">
      <dsp:nvSpPr>
        <dsp:cNvPr id="0" name=""/>
        <dsp:cNvSpPr/>
      </dsp:nvSpPr>
      <dsp:spPr>
        <a:xfrm>
          <a:off x="366968" y="1208174"/>
          <a:ext cx="2905541" cy="710880"/>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5720" rIns="60960" bIns="45720" numCol="1" spcCol="1270" anchor="ctr" anchorCtr="0">
          <a:noAutofit/>
        </a:bodyPr>
        <a:lstStyle/>
        <a:p>
          <a:pPr lvl="0" algn="ctr" defTabSz="1066800">
            <a:lnSpc>
              <a:spcPct val="90000"/>
            </a:lnSpc>
            <a:spcBef>
              <a:spcPct val="0"/>
            </a:spcBef>
            <a:spcAft>
              <a:spcPct val="35000"/>
            </a:spcAft>
          </a:pPr>
          <a:r>
            <a:rPr lang="en-US" sz="2400" kern="1200" dirty="0" smtClean="0"/>
            <a:t>Steering Committee  </a:t>
          </a:r>
          <a:r>
            <a:rPr lang="en-US" sz="1400" kern="1200" dirty="0" smtClean="0"/>
            <a:t>(chaired by Sec. Gen. of MOHA)</a:t>
          </a:r>
          <a:endParaRPr lang="en-MY" sz="1400" kern="1200" dirty="0"/>
        </a:p>
      </dsp:txBody>
      <dsp:txXfrm>
        <a:off x="387789" y="1228995"/>
        <a:ext cx="2863899" cy="669238"/>
      </dsp:txXfrm>
    </dsp:sp>
    <dsp:sp modelId="{55B1B9EC-08A5-4011-AF9B-807D18D2FBBC}">
      <dsp:nvSpPr>
        <dsp:cNvPr id="0" name=""/>
        <dsp:cNvSpPr/>
      </dsp:nvSpPr>
      <dsp:spPr>
        <a:xfrm>
          <a:off x="366968" y="2067569"/>
          <a:ext cx="2905541" cy="965345"/>
        </a:xfrm>
        <a:prstGeom prst="roundRect">
          <a:avLst>
            <a:gd name="adj" fmla="val 10000"/>
          </a:avLst>
        </a:prstGeom>
        <a:solidFill>
          <a:schemeClr val="accent2">
            <a:hueOff val="-266365"/>
            <a:satOff val="-117"/>
            <a:lumOff val="31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lvl="0" algn="ctr" defTabSz="488950">
            <a:lnSpc>
              <a:spcPct val="90000"/>
            </a:lnSpc>
            <a:spcBef>
              <a:spcPct val="0"/>
            </a:spcBef>
            <a:spcAft>
              <a:spcPct val="35000"/>
            </a:spcAft>
          </a:pPr>
          <a:r>
            <a:rPr lang="en-US" sz="1100" kern="1200" dirty="0" smtClean="0"/>
            <a:t>Consist representative from various related gov. agencies including MOHA, MOH, NRD, DOSM, Foreign Affairs, Women &amp; Family, Education, AGC, EPU, MAMPU and Dept. of Islamic Development</a:t>
          </a:r>
          <a:endParaRPr lang="en-MY" sz="1100" kern="1200" dirty="0"/>
        </a:p>
      </dsp:txBody>
      <dsp:txXfrm>
        <a:off x="395242" y="2095843"/>
        <a:ext cx="2848993" cy="908797"/>
      </dsp:txXfrm>
    </dsp:sp>
    <dsp:sp modelId="{4271C867-DCD5-4097-9433-091D94586380}">
      <dsp:nvSpPr>
        <dsp:cNvPr id="0" name=""/>
        <dsp:cNvSpPr/>
      </dsp:nvSpPr>
      <dsp:spPr>
        <a:xfrm>
          <a:off x="366968" y="3181429"/>
          <a:ext cx="2905541" cy="639464"/>
        </a:xfrm>
        <a:prstGeom prst="roundRect">
          <a:avLst>
            <a:gd name="adj" fmla="val 10000"/>
          </a:avLst>
        </a:prstGeom>
        <a:solidFill>
          <a:schemeClr val="accent2">
            <a:hueOff val="-532730"/>
            <a:satOff val="-234"/>
            <a:lumOff val="62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lvl="0" algn="ctr" defTabSz="533400">
            <a:lnSpc>
              <a:spcPct val="90000"/>
            </a:lnSpc>
            <a:spcBef>
              <a:spcPct val="0"/>
            </a:spcBef>
            <a:spcAft>
              <a:spcPct val="35000"/>
            </a:spcAft>
          </a:pPr>
          <a:r>
            <a:rPr lang="en-US" sz="1200" kern="1200" dirty="0" smtClean="0"/>
            <a:t>To evaluate and endorse the proposal, planning or enhancement activities on CRVS</a:t>
          </a:r>
          <a:endParaRPr lang="en-MY" sz="1200" kern="1200" dirty="0"/>
        </a:p>
      </dsp:txBody>
      <dsp:txXfrm>
        <a:off x="385697" y="3200158"/>
        <a:ext cx="2868083" cy="602006"/>
      </dsp:txXfrm>
    </dsp:sp>
    <dsp:sp modelId="{6D544317-B800-4CDB-925A-5C7391482B7D}">
      <dsp:nvSpPr>
        <dsp:cNvPr id="0" name=""/>
        <dsp:cNvSpPr/>
      </dsp:nvSpPr>
      <dsp:spPr>
        <a:xfrm>
          <a:off x="3908097" y="0"/>
          <a:ext cx="3631927" cy="4023255"/>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n-US" sz="3600" kern="1200" dirty="0" smtClean="0"/>
            <a:t>Tier 2</a:t>
          </a:r>
          <a:endParaRPr lang="en-MY" sz="3600" kern="1200" dirty="0"/>
        </a:p>
      </dsp:txBody>
      <dsp:txXfrm>
        <a:off x="3908097" y="0"/>
        <a:ext cx="3631927" cy="1206976"/>
      </dsp:txXfrm>
    </dsp:sp>
    <dsp:sp modelId="{46971ECD-6276-4D63-BF40-142EBD3D78FB}">
      <dsp:nvSpPr>
        <dsp:cNvPr id="0" name=""/>
        <dsp:cNvSpPr/>
      </dsp:nvSpPr>
      <dsp:spPr>
        <a:xfrm>
          <a:off x="4271289" y="1207386"/>
          <a:ext cx="2905541" cy="744439"/>
        </a:xfrm>
        <a:prstGeom prst="roundRect">
          <a:avLst>
            <a:gd name="adj" fmla="val 10000"/>
          </a:avLst>
        </a:prstGeom>
        <a:solidFill>
          <a:schemeClr val="accent2">
            <a:hueOff val="-799094"/>
            <a:satOff val="-352"/>
            <a:lumOff val="941"/>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41910" rIns="55880" bIns="41910" numCol="1" spcCol="1270" anchor="ctr" anchorCtr="0">
          <a:noAutofit/>
        </a:bodyPr>
        <a:lstStyle/>
        <a:p>
          <a:pPr lvl="0" algn="ctr" defTabSz="977900">
            <a:lnSpc>
              <a:spcPct val="90000"/>
            </a:lnSpc>
            <a:spcBef>
              <a:spcPct val="0"/>
            </a:spcBef>
            <a:spcAft>
              <a:spcPct val="35000"/>
            </a:spcAft>
          </a:pPr>
          <a:r>
            <a:rPr lang="en-US" sz="2200" kern="1200" dirty="0" smtClean="0"/>
            <a:t>Technical Committee        </a:t>
          </a:r>
          <a:r>
            <a:rPr lang="en-US" sz="1400" kern="1200" dirty="0" smtClean="0"/>
            <a:t>(chaired by Director Gen. of NRD)</a:t>
          </a:r>
          <a:endParaRPr lang="en-MY" sz="1400" kern="1200" dirty="0"/>
        </a:p>
      </dsp:txBody>
      <dsp:txXfrm>
        <a:off x="4293093" y="1229190"/>
        <a:ext cx="2861933" cy="700831"/>
      </dsp:txXfrm>
    </dsp:sp>
    <dsp:sp modelId="{72145AB3-557C-490C-834E-1E06A6339C54}">
      <dsp:nvSpPr>
        <dsp:cNvPr id="0" name=""/>
        <dsp:cNvSpPr/>
      </dsp:nvSpPr>
      <dsp:spPr>
        <a:xfrm>
          <a:off x="4271289" y="2066355"/>
          <a:ext cx="2905541" cy="896357"/>
        </a:xfrm>
        <a:prstGeom prst="roundRect">
          <a:avLst>
            <a:gd name="adj" fmla="val 10000"/>
          </a:avLst>
        </a:prstGeom>
        <a:solidFill>
          <a:schemeClr val="accent2">
            <a:hueOff val="-1065459"/>
            <a:satOff val="-469"/>
            <a:lumOff val="125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lvl="0" algn="ctr" defTabSz="488950">
            <a:lnSpc>
              <a:spcPct val="90000"/>
            </a:lnSpc>
            <a:spcBef>
              <a:spcPct val="0"/>
            </a:spcBef>
            <a:spcAft>
              <a:spcPct val="35000"/>
            </a:spcAft>
          </a:pPr>
          <a:r>
            <a:rPr lang="en-US" sz="1100" kern="1200" dirty="0" smtClean="0"/>
            <a:t>Consist representative from various related gov. agencies including NRD, MOHA, MOH, DOSM, Royal Police, Immigration, Social Welfare, Dept. of Islamic Development, Sabah and Sarawak State Secretary</a:t>
          </a:r>
          <a:endParaRPr lang="en-MY" sz="1100" kern="1200" dirty="0"/>
        </a:p>
      </dsp:txBody>
      <dsp:txXfrm>
        <a:off x="4297542" y="2092608"/>
        <a:ext cx="2853035" cy="843851"/>
      </dsp:txXfrm>
    </dsp:sp>
    <dsp:sp modelId="{98467275-EC3A-4F7E-9F83-C4E6D1E202F6}">
      <dsp:nvSpPr>
        <dsp:cNvPr id="0" name=""/>
        <dsp:cNvSpPr/>
      </dsp:nvSpPr>
      <dsp:spPr>
        <a:xfrm>
          <a:off x="4271289" y="3077242"/>
          <a:ext cx="2905541" cy="744439"/>
        </a:xfrm>
        <a:prstGeom prst="roundRect">
          <a:avLst>
            <a:gd name="adj" fmla="val 10000"/>
          </a:avLst>
        </a:prstGeom>
        <a:solidFill>
          <a:schemeClr val="accent2">
            <a:hueOff val="-1331824"/>
            <a:satOff val="-586"/>
            <a:lumOff val="156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lvl="0" algn="ctr" defTabSz="533400">
            <a:lnSpc>
              <a:spcPct val="90000"/>
            </a:lnSpc>
            <a:spcBef>
              <a:spcPct val="0"/>
            </a:spcBef>
            <a:spcAft>
              <a:spcPct val="35000"/>
            </a:spcAft>
          </a:pPr>
          <a:r>
            <a:rPr lang="en-US" sz="1200" kern="1200" dirty="0" smtClean="0"/>
            <a:t>To suggest and preparing proposal, planning and execute the enhancement of CRVS</a:t>
          </a:r>
          <a:endParaRPr lang="en-MY" sz="1200" kern="1200" dirty="0"/>
        </a:p>
      </dsp:txBody>
      <dsp:txXfrm>
        <a:off x="4293093" y="3099046"/>
        <a:ext cx="2861933" cy="70083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75AFDA-6DE1-4900-B223-438EE49998E3}">
      <dsp:nvSpPr>
        <dsp:cNvPr id="0" name=""/>
        <dsp:cNvSpPr/>
      </dsp:nvSpPr>
      <dsp:spPr>
        <a:xfrm>
          <a:off x="2180929" y="786513"/>
          <a:ext cx="470097" cy="91440"/>
        </a:xfrm>
        <a:custGeom>
          <a:avLst/>
          <a:gdLst/>
          <a:ahLst/>
          <a:cxnLst/>
          <a:rect l="0" t="0" r="0" b="0"/>
          <a:pathLst>
            <a:path>
              <a:moveTo>
                <a:pt x="0" y="45720"/>
              </a:moveTo>
              <a:lnTo>
                <a:pt x="470097" y="45720"/>
              </a:lnTo>
            </a:path>
          </a:pathLst>
        </a:custGeom>
        <a:noFill/>
        <a:ln w="12700"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MY" sz="500" kern="1200"/>
        </a:p>
      </dsp:txBody>
      <dsp:txXfrm>
        <a:off x="2403460" y="829730"/>
        <a:ext cx="25034" cy="5006"/>
      </dsp:txXfrm>
    </dsp:sp>
    <dsp:sp modelId="{D63ADFFA-D05A-4599-8FBC-7295951A680A}">
      <dsp:nvSpPr>
        <dsp:cNvPr id="0" name=""/>
        <dsp:cNvSpPr/>
      </dsp:nvSpPr>
      <dsp:spPr>
        <a:xfrm>
          <a:off x="5783" y="179149"/>
          <a:ext cx="2176946" cy="1306167"/>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t>Birth/Death occurred in health facilities is recorded</a:t>
          </a:r>
          <a:endParaRPr lang="en-MY" sz="1800" kern="1200" dirty="0"/>
        </a:p>
      </dsp:txBody>
      <dsp:txXfrm>
        <a:off x="5783" y="179149"/>
        <a:ext cx="2176946" cy="1306167"/>
      </dsp:txXfrm>
    </dsp:sp>
    <dsp:sp modelId="{F6825DB5-D7D3-4B8C-B99C-AB523459DE7F}">
      <dsp:nvSpPr>
        <dsp:cNvPr id="0" name=""/>
        <dsp:cNvSpPr/>
      </dsp:nvSpPr>
      <dsp:spPr>
        <a:xfrm>
          <a:off x="4858573" y="786513"/>
          <a:ext cx="470097" cy="91440"/>
        </a:xfrm>
        <a:custGeom>
          <a:avLst/>
          <a:gdLst/>
          <a:ahLst/>
          <a:cxnLst/>
          <a:rect l="0" t="0" r="0" b="0"/>
          <a:pathLst>
            <a:path>
              <a:moveTo>
                <a:pt x="0" y="45720"/>
              </a:moveTo>
              <a:lnTo>
                <a:pt x="470097" y="45720"/>
              </a:lnTo>
            </a:path>
          </a:pathLst>
        </a:custGeom>
        <a:noFill/>
        <a:ln w="12700" cap="flat"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MY" sz="500" kern="1200"/>
        </a:p>
      </dsp:txBody>
      <dsp:txXfrm>
        <a:off x="5081104" y="829730"/>
        <a:ext cx="25034" cy="5006"/>
      </dsp:txXfrm>
    </dsp:sp>
    <dsp:sp modelId="{0770FB01-AC75-4827-881F-1D2AF731005A}">
      <dsp:nvSpPr>
        <dsp:cNvPr id="0" name=""/>
        <dsp:cNvSpPr/>
      </dsp:nvSpPr>
      <dsp:spPr>
        <a:xfrm>
          <a:off x="2683426" y="179149"/>
          <a:ext cx="2176946" cy="1306167"/>
        </a:xfrm>
        <a:prstGeom prst="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t>Data collected will be processing in Medical Care Information System (MOH)</a:t>
          </a:r>
          <a:endParaRPr lang="en-MY" sz="1600" kern="1200" dirty="0"/>
        </a:p>
      </dsp:txBody>
      <dsp:txXfrm>
        <a:off x="2683426" y="179149"/>
        <a:ext cx="2176946" cy="1306167"/>
      </dsp:txXfrm>
    </dsp:sp>
    <dsp:sp modelId="{74F5840F-0F49-45CC-A5BF-7C76848DDEED}">
      <dsp:nvSpPr>
        <dsp:cNvPr id="0" name=""/>
        <dsp:cNvSpPr/>
      </dsp:nvSpPr>
      <dsp:spPr>
        <a:xfrm>
          <a:off x="1094256" y="1483517"/>
          <a:ext cx="5355287" cy="470097"/>
        </a:xfrm>
        <a:custGeom>
          <a:avLst/>
          <a:gdLst/>
          <a:ahLst/>
          <a:cxnLst/>
          <a:rect l="0" t="0" r="0" b="0"/>
          <a:pathLst>
            <a:path>
              <a:moveTo>
                <a:pt x="5355287" y="0"/>
              </a:moveTo>
              <a:lnTo>
                <a:pt x="5355287" y="252148"/>
              </a:lnTo>
              <a:lnTo>
                <a:pt x="0" y="252148"/>
              </a:lnTo>
              <a:lnTo>
                <a:pt x="0" y="470097"/>
              </a:lnTo>
            </a:path>
          </a:pathLst>
        </a:custGeom>
        <a:noFill/>
        <a:ln w="12700" cap="flat" cmpd="sng" algn="ctr">
          <a:solidFill>
            <a:schemeClr val="accent4">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MY" sz="500" kern="1200"/>
        </a:p>
      </dsp:txBody>
      <dsp:txXfrm>
        <a:off x="3637433" y="1716063"/>
        <a:ext cx="268932" cy="5006"/>
      </dsp:txXfrm>
    </dsp:sp>
    <dsp:sp modelId="{E4F6188B-679C-49EC-9087-8FBBF7F58A7A}">
      <dsp:nvSpPr>
        <dsp:cNvPr id="0" name=""/>
        <dsp:cNvSpPr/>
      </dsp:nvSpPr>
      <dsp:spPr>
        <a:xfrm>
          <a:off x="5361070" y="179149"/>
          <a:ext cx="2176946" cy="1306167"/>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t>Data integration (selected variables) with NRD</a:t>
          </a:r>
          <a:endParaRPr lang="en-MY" sz="1800" kern="1200" dirty="0"/>
        </a:p>
      </dsp:txBody>
      <dsp:txXfrm>
        <a:off x="5361070" y="179149"/>
        <a:ext cx="2176946" cy="1306167"/>
      </dsp:txXfrm>
    </dsp:sp>
    <dsp:sp modelId="{F35AF66E-5332-4E9D-9DDC-C769A4376DEA}">
      <dsp:nvSpPr>
        <dsp:cNvPr id="0" name=""/>
        <dsp:cNvSpPr/>
      </dsp:nvSpPr>
      <dsp:spPr>
        <a:xfrm>
          <a:off x="2180929" y="2593379"/>
          <a:ext cx="470097" cy="91440"/>
        </a:xfrm>
        <a:custGeom>
          <a:avLst/>
          <a:gdLst/>
          <a:ahLst/>
          <a:cxnLst/>
          <a:rect l="0" t="0" r="0" b="0"/>
          <a:pathLst>
            <a:path>
              <a:moveTo>
                <a:pt x="0" y="45720"/>
              </a:moveTo>
              <a:lnTo>
                <a:pt x="470097" y="45720"/>
              </a:lnTo>
            </a:path>
          </a:pathLst>
        </a:custGeom>
        <a:noFill/>
        <a:ln w="12700" cap="flat" cmpd="sng" algn="ctr">
          <a:solidFill>
            <a:schemeClr val="accent6"/>
          </a:solidFill>
          <a:prstDash val="solid"/>
          <a:headEnd type="arrow"/>
          <a:tailEnd type="none"/>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MY" sz="500" kern="1200"/>
        </a:p>
      </dsp:txBody>
      <dsp:txXfrm>
        <a:off x="2403460" y="2636595"/>
        <a:ext cx="25034" cy="5006"/>
      </dsp:txXfrm>
    </dsp:sp>
    <dsp:sp modelId="{7F84BEF0-48E3-4957-8C6D-37C1E2D25831}">
      <dsp:nvSpPr>
        <dsp:cNvPr id="0" name=""/>
        <dsp:cNvSpPr/>
      </dsp:nvSpPr>
      <dsp:spPr>
        <a:xfrm>
          <a:off x="5783" y="1986015"/>
          <a:ext cx="2176946" cy="1306167"/>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t>Database in NRD (National Registration Department)</a:t>
          </a:r>
          <a:endParaRPr lang="en-MY" sz="1600" kern="1200" dirty="0"/>
        </a:p>
      </dsp:txBody>
      <dsp:txXfrm>
        <a:off x="5783" y="1986015"/>
        <a:ext cx="2176946" cy="1306167"/>
      </dsp:txXfrm>
    </dsp:sp>
    <dsp:sp modelId="{E0DA644E-7143-4C45-AAC5-2E0D02159861}">
      <dsp:nvSpPr>
        <dsp:cNvPr id="0" name=""/>
        <dsp:cNvSpPr/>
      </dsp:nvSpPr>
      <dsp:spPr>
        <a:xfrm>
          <a:off x="4858573" y="2593379"/>
          <a:ext cx="470097" cy="91440"/>
        </a:xfrm>
        <a:custGeom>
          <a:avLst/>
          <a:gdLst/>
          <a:ahLst/>
          <a:cxnLst/>
          <a:rect l="0" t="0" r="0" b="0"/>
          <a:pathLst>
            <a:path>
              <a:moveTo>
                <a:pt x="0" y="45720"/>
              </a:moveTo>
              <a:lnTo>
                <a:pt x="470097" y="45720"/>
              </a:lnTo>
            </a:path>
          </a:pathLst>
        </a:custGeom>
        <a:noFill/>
        <a:ln w="12700" cap="flat" cmpd="sng" algn="ctr">
          <a:solidFill>
            <a:schemeClr val="bg1"/>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MY" sz="500" kern="1200"/>
        </a:p>
      </dsp:txBody>
      <dsp:txXfrm>
        <a:off x="5081104" y="2636595"/>
        <a:ext cx="25034" cy="5006"/>
      </dsp:txXfrm>
    </dsp:sp>
    <dsp:sp modelId="{40119FF1-A4B4-43D9-B2EC-ADF7219DA356}">
      <dsp:nvSpPr>
        <dsp:cNvPr id="0" name=""/>
        <dsp:cNvSpPr/>
      </dsp:nvSpPr>
      <dsp:spPr>
        <a:xfrm>
          <a:off x="2683426" y="1986015"/>
          <a:ext cx="2176946" cy="1306167"/>
        </a:xfrm>
        <a:prstGeom prst="rect">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t>Parents/Relatives  register the vital events (birth/death) to NRD</a:t>
          </a:r>
          <a:endParaRPr lang="en-MY" sz="1600" kern="1200" dirty="0"/>
        </a:p>
      </dsp:txBody>
      <dsp:txXfrm>
        <a:off x="2683426" y="1986015"/>
        <a:ext cx="2176946" cy="1306167"/>
      </dsp:txXfrm>
    </dsp:sp>
    <dsp:sp modelId="{AED00EB2-8C73-45B6-A265-5943F230399C}">
      <dsp:nvSpPr>
        <dsp:cNvPr id="0" name=""/>
        <dsp:cNvSpPr/>
      </dsp:nvSpPr>
      <dsp:spPr>
        <a:xfrm>
          <a:off x="5361070" y="1986015"/>
          <a:ext cx="2176946" cy="1306167"/>
        </a:xfrm>
        <a:prstGeom prst="rect">
          <a:avLst/>
        </a:prstGeom>
        <a:noFill/>
        <a:ln w="15875" cap="flat" cmpd="sng" algn="ctr">
          <a:solidFill>
            <a:schemeClr val="accent6"/>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l" defTabSz="711200">
            <a:lnSpc>
              <a:spcPct val="90000"/>
            </a:lnSpc>
            <a:spcBef>
              <a:spcPct val="0"/>
            </a:spcBef>
            <a:spcAft>
              <a:spcPct val="35000"/>
            </a:spcAft>
          </a:pPr>
          <a:r>
            <a:rPr lang="en-US" sz="1600" kern="1200" dirty="0" smtClean="0">
              <a:solidFill>
                <a:schemeClr val="tx1"/>
              </a:solidFill>
            </a:rPr>
            <a:t>Parents/Relatives will be issued a birth/death certification by NRD</a:t>
          </a:r>
          <a:endParaRPr lang="en-MY" sz="1600" kern="1200" dirty="0">
            <a:solidFill>
              <a:schemeClr val="tx1"/>
            </a:solidFill>
          </a:endParaRPr>
        </a:p>
      </dsp:txBody>
      <dsp:txXfrm>
        <a:off x="5361070" y="1986015"/>
        <a:ext cx="2176946" cy="130616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563959-BC9D-4770-B5CB-17764E6CEC31}">
      <dsp:nvSpPr>
        <dsp:cNvPr id="0" name=""/>
        <dsp:cNvSpPr/>
      </dsp:nvSpPr>
      <dsp:spPr>
        <a:xfrm>
          <a:off x="6164845" y="2035452"/>
          <a:ext cx="338542" cy="91440"/>
        </a:xfrm>
        <a:custGeom>
          <a:avLst/>
          <a:gdLst/>
          <a:ahLst/>
          <a:cxnLst/>
          <a:rect l="0" t="0" r="0" b="0"/>
          <a:pathLst>
            <a:path>
              <a:moveTo>
                <a:pt x="0" y="45720"/>
              </a:moveTo>
              <a:lnTo>
                <a:pt x="338542" y="45720"/>
              </a:lnTo>
            </a:path>
          </a:pathLst>
        </a:custGeom>
        <a:noFill/>
        <a:ln w="15875" cap="flat" cmpd="sng" algn="ctr">
          <a:solidFill>
            <a:schemeClr val="accent3"/>
          </a:solidFill>
          <a:prstDash val="solid"/>
        </a:ln>
        <a:effectLst/>
      </dsp:spPr>
      <dsp:style>
        <a:lnRef idx="2">
          <a:schemeClr val="accent3"/>
        </a:lnRef>
        <a:fillRef idx="0">
          <a:schemeClr val="accent3"/>
        </a:fillRef>
        <a:effectRef idx="1">
          <a:schemeClr val="accent3"/>
        </a:effectRef>
        <a:fontRef idx="minor">
          <a:schemeClr val="tx1"/>
        </a:fontRef>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MY" sz="500" kern="1200"/>
        </a:p>
      </dsp:txBody>
      <dsp:txXfrm>
        <a:off x="6325653" y="2072708"/>
        <a:ext cx="16927" cy="16927"/>
      </dsp:txXfrm>
    </dsp:sp>
    <dsp:sp modelId="{F238EC17-B5B7-4B60-97E5-F4A03555D8A5}">
      <dsp:nvSpPr>
        <dsp:cNvPr id="0" name=""/>
        <dsp:cNvSpPr/>
      </dsp:nvSpPr>
      <dsp:spPr>
        <a:xfrm>
          <a:off x="4133591" y="1511438"/>
          <a:ext cx="338542" cy="569734"/>
        </a:xfrm>
        <a:custGeom>
          <a:avLst/>
          <a:gdLst/>
          <a:ahLst/>
          <a:cxnLst/>
          <a:rect l="0" t="0" r="0" b="0"/>
          <a:pathLst>
            <a:path>
              <a:moveTo>
                <a:pt x="0" y="0"/>
              </a:moveTo>
              <a:lnTo>
                <a:pt x="169271" y="0"/>
              </a:lnTo>
              <a:lnTo>
                <a:pt x="169271" y="569734"/>
              </a:lnTo>
              <a:lnTo>
                <a:pt x="338542" y="569734"/>
              </a:lnTo>
            </a:path>
          </a:pathLst>
        </a:custGeom>
        <a:noFill/>
        <a:ln w="15875" cap="flat" cmpd="sng" algn="ctr">
          <a:solidFill>
            <a:schemeClr val="accent3"/>
          </a:solidFill>
          <a:prstDash val="solid"/>
        </a:ln>
        <a:effectLst/>
      </dsp:spPr>
      <dsp:style>
        <a:lnRef idx="2">
          <a:schemeClr val="accent3"/>
        </a:lnRef>
        <a:fillRef idx="0">
          <a:schemeClr val="accent3"/>
        </a:fillRef>
        <a:effectRef idx="1">
          <a:schemeClr val="accent3"/>
        </a:effectRef>
        <a:fontRef idx="minor">
          <a:schemeClr val="tx1"/>
        </a:fontRef>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MY" sz="500" kern="1200"/>
        </a:p>
      </dsp:txBody>
      <dsp:txXfrm>
        <a:off x="4286294" y="1779737"/>
        <a:ext cx="33136" cy="33136"/>
      </dsp:txXfrm>
    </dsp:sp>
    <dsp:sp modelId="{A3C14A97-BE85-4A66-8F97-03BE0C7E822D}">
      <dsp:nvSpPr>
        <dsp:cNvPr id="0" name=""/>
        <dsp:cNvSpPr/>
      </dsp:nvSpPr>
      <dsp:spPr>
        <a:xfrm>
          <a:off x="6164845" y="1143173"/>
          <a:ext cx="338542" cy="91440"/>
        </a:xfrm>
        <a:custGeom>
          <a:avLst/>
          <a:gdLst/>
          <a:ahLst/>
          <a:cxnLst/>
          <a:rect l="0" t="0" r="0" b="0"/>
          <a:pathLst>
            <a:path>
              <a:moveTo>
                <a:pt x="0" y="45720"/>
              </a:moveTo>
              <a:lnTo>
                <a:pt x="338542" y="45720"/>
              </a:lnTo>
            </a:path>
          </a:pathLst>
        </a:custGeom>
        <a:noFill/>
        <a:ln w="15875"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MY" sz="500" kern="1200"/>
        </a:p>
      </dsp:txBody>
      <dsp:txXfrm>
        <a:off x="6325653" y="1180430"/>
        <a:ext cx="16927" cy="16927"/>
      </dsp:txXfrm>
    </dsp:sp>
    <dsp:sp modelId="{7C35026A-844E-48E0-A3EA-AEAE3FD85E5D}">
      <dsp:nvSpPr>
        <dsp:cNvPr id="0" name=""/>
        <dsp:cNvSpPr/>
      </dsp:nvSpPr>
      <dsp:spPr>
        <a:xfrm>
          <a:off x="4133591" y="1188893"/>
          <a:ext cx="338542" cy="322544"/>
        </a:xfrm>
        <a:custGeom>
          <a:avLst/>
          <a:gdLst/>
          <a:ahLst/>
          <a:cxnLst/>
          <a:rect l="0" t="0" r="0" b="0"/>
          <a:pathLst>
            <a:path>
              <a:moveTo>
                <a:pt x="0" y="322544"/>
              </a:moveTo>
              <a:lnTo>
                <a:pt x="169271" y="322544"/>
              </a:lnTo>
              <a:lnTo>
                <a:pt x="169271" y="0"/>
              </a:lnTo>
              <a:lnTo>
                <a:pt x="338542" y="0"/>
              </a:lnTo>
            </a:path>
          </a:pathLst>
        </a:custGeom>
        <a:noFill/>
        <a:ln w="15875"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MY" sz="500" kern="1200"/>
        </a:p>
      </dsp:txBody>
      <dsp:txXfrm>
        <a:off x="4291172" y="1338475"/>
        <a:ext cx="23379" cy="23379"/>
      </dsp:txXfrm>
    </dsp:sp>
    <dsp:sp modelId="{A92E7A69-B59C-4744-8B6F-4AC985C81B93}">
      <dsp:nvSpPr>
        <dsp:cNvPr id="0" name=""/>
        <dsp:cNvSpPr/>
      </dsp:nvSpPr>
      <dsp:spPr>
        <a:xfrm>
          <a:off x="2102336" y="1465717"/>
          <a:ext cx="338542" cy="91440"/>
        </a:xfrm>
        <a:custGeom>
          <a:avLst/>
          <a:gdLst/>
          <a:ahLst/>
          <a:cxnLst/>
          <a:rect l="0" t="0" r="0" b="0"/>
          <a:pathLst>
            <a:path>
              <a:moveTo>
                <a:pt x="0" y="45720"/>
              </a:moveTo>
              <a:lnTo>
                <a:pt x="338542" y="45720"/>
              </a:lnTo>
            </a:path>
          </a:pathLst>
        </a:custGeom>
        <a:noFill/>
        <a:ln w="15875" cap="flat" cmpd="sng" algn="ctr">
          <a:solidFill>
            <a:schemeClr val="accent1"/>
          </a:solidFill>
          <a:prstDash val="solid"/>
        </a:ln>
        <a:effectLst/>
      </dsp:spPr>
      <dsp:style>
        <a:lnRef idx="2">
          <a:schemeClr val="accent1"/>
        </a:lnRef>
        <a:fillRef idx="0">
          <a:schemeClr val="accent1"/>
        </a:fillRef>
        <a:effectRef idx="1">
          <a:schemeClr val="accent1"/>
        </a:effectRef>
        <a:fontRef idx="minor">
          <a:schemeClr val="tx1"/>
        </a:fontRef>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MY" sz="500" kern="1200"/>
        </a:p>
      </dsp:txBody>
      <dsp:txXfrm>
        <a:off x="2263144" y="1502974"/>
        <a:ext cx="16927" cy="16927"/>
      </dsp:txXfrm>
    </dsp:sp>
    <dsp:sp modelId="{9E3822A1-F166-4F67-A5AF-2DAAD5D5BD7E}">
      <dsp:nvSpPr>
        <dsp:cNvPr id="0" name=""/>
        <dsp:cNvSpPr/>
      </dsp:nvSpPr>
      <dsp:spPr>
        <a:xfrm>
          <a:off x="524170" y="1465717"/>
          <a:ext cx="338542" cy="91440"/>
        </a:xfrm>
        <a:custGeom>
          <a:avLst/>
          <a:gdLst/>
          <a:ahLst/>
          <a:cxnLst/>
          <a:rect l="0" t="0" r="0" b="0"/>
          <a:pathLst>
            <a:path>
              <a:moveTo>
                <a:pt x="0" y="45720"/>
              </a:moveTo>
              <a:lnTo>
                <a:pt x="338542" y="45720"/>
              </a:lnTo>
            </a:path>
          </a:pathLst>
        </a:custGeom>
        <a:noFill/>
        <a:ln w="15875"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MY" sz="500" kern="1200"/>
        </a:p>
      </dsp:txBody>
      <dsp:txXfrm>
        <a:off x="684977" y="1502974"/>
        <a:ext cx="16927" cy="16927"/>
      </dsp:txXfrm>
    </dsp:sp>
    <dsp:sp modelId="{FF24D15F-326A-4931-86FD-9396F304BE0C}">
      <dsp:nvSpPr>
        <dsp:cNvPr id="0" name=""/>
        <dsp:cNvSpPr/>
      </dsp:nvSpPr>
      <dsp:spPr>
        <a:xfrm rot="16200000">
          <a:off x="-1091946" y="1253402"/>
          <a:ext cx="2716162" cy="516070"/>
        </a:xfrm>
        <a:prstGeom prst="rect">
          <a:avLst/>
        </a:prstGeom>
        <a:solidFill>
          <a:schemeClr val="dk1"/>
        </a:solidFill>
        <a:ln w="25400" cap="flat" cmpd="sng" algn="ctr">
          <a:solidFill>
            <a:schemeClr val="lt1"/>
          </a:solidFill>
          <a:prstDash val="solid"/>
        </a:ln>
        <a:effectLst/>
      </dsp:spPr>
      <dsp:style>
        <a:lnRef idx="3">
          <a:schemeClr val="lt1"/>
        </a:lnRef>
        <a:fillRef idx="1">
          <a:schemeClr val="dk1"/>
        </a:fillRef>
        <a:effectRef idx="1">
          <a:schemeClr val="dk1"/>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smtClean="0"/>
            <a:t>Death                                                (in health facilities)</a:t>
          </a:r>
          <a:endParaRPr lang="en-MY" sz="1800" kern="1200" dirty="0"/>
        </a:p>
      </dsp:txBody>
      <dsp:txXfrm>
        <a:off x="-1091946" y="1253402"/>
        <a:ext cx="2716162" cy="516070"/>
      </dsp:txXfrm>
    </dsp:sp>
    <dsp:sp modelId="{2E34D032-B536-4D99-8224-64B0DD516466}">
      <dsp:nvSpPr>
        <dsp:cNvPr id="0" name=""/>
        <dsp:cNvSpPr/>
      </dsp:nvSpPr>
      <dsp:spPr>
        <a:xfrm>
          <a:off x="862712" y="1122101"/>
          <a:ext cx="1239623" cy="778673"/>
        </a:xfrm>
        <a:prstGeom prst="rect">
          <a:avLst/>
        </a:prstGeom>
        <a:solidFill>
          <a:schemeClr val="accent1"/>
        </a:solidFill>
        <a:ln w="25400" cap="flat" cmpd="sng" algn="ctr">
          <a:solidFill>
            <a:schemeClr val="lt1"/>
          </a:solidFill>
          <a:prstDash val="solid"/>
        </a:ln>
        <a:effectLst/>
      </dsp:spPr>
      <dsp:style>
        <a:lnRef idx="3">
          <a:schemeClr val="lt1"/>
        </a:lnRef>
        <a:fillRef idx="1">
          <a:schemeClr val="accent1"/>
        </a:fillRef>
        <a:effectRef idx="1">
          <a:schemeClr val="accent1"/>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Notified by Medical Officer</a:t>
          </a:r>
          <a:endParaRPr lang="en-MY" sz="1600" kern="1200" dirty="0"/>
        </a:p>
      </dsp:txBody>
      <dsp:txXfrm>
        <a:off x="862712" y="1122101"/>
        <a:ext cx="1239623" cy="778673"/>
      </dsp:txXfrm>
    </dsp:sp>
    <dsp:sp modelId="{7C51191A-C2DC-4B6F-A635-0C26A2E428B1}">
      <dsp:nvSpPr>
        <dsp:cNvPr id="0" name=""/>
        <dsp:cNvSpPr/>
      </dsp:nvSpPr>
      <dsp:spPr>
        <a:xfrm>
          <a:off x="2440879" y="1018092"/>
          <a:ext cx="1692712" cy="986691"/>
        </a:xfrm>
        <a:prstGeom prst="rect">
          <a:avLst/>
        </a:prstGeom>
        <a:solidFill>
          <a:schemeClr val="accent1"/>
        </a:solidFill>
        <a:ln w="25400" cap="flat" cmpd="sng" algn="ctr">
          <a:solidFill>
            <a:schemeClr val="lt1"/>
          </a:solidFill>
          <a:prstDash val="solid"/>
        </a:ln>
        <a:effectLst/>
      </dsp:spPr>
      <dsp:style>
        <a:lnRef idx="3">
          <a:schemeClr val="lt1"/>
        </a:lnRef>
        <a:fillRef idx="1">
          <a:schemeClr val="accent1"/>
        </a:fillRef>
        <a:effectRef idx="1">
          <a:schemeClr val="accent1"/>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Medically   Certified Death</a:t>
          </a:r>
        </a:p>
        <a:p>
          <a:pPr lvl="0" algn="ctr" defTabSz="711200">
            <a:lnSpc>
              <a:spcPct val="90000"/>
            </a:lnSpc>
            <a:spcBef>
              <a:spcPct val="0"/>
            </a:spcBef>
            <a:spcAft>
              <a:spcPct val="35000"/>
            </a:spcAft>
          </a:pPr>
          <a:r>
            <a:rPr lang="en-US" sz="1600" kern="1200" dirty="0" smtClean="0"/>
            <a:t>(information on underlying COD)</a:t>
          </a:r>
          <a:endParaRPr lang="en-MY" sz="1600" kern="1200" dirty="0"/>
        </a:p>
      </dsp:txBody>
      <dsp:txXfrm>
        <a:off x="2440879" y="1018092"/>
        <a:ext cx="1692712" cy="986691"/>
      </dsp:txXfrm>
    </dsp:sp>
    <dsp:sp modelId="{EBC4CC51-CDDD-4C61-A0B2-C1F8F2F291B7}">
      <dsp:nvSpPr>
        <dsp:cNvPr id="0" name=""/>
        <dsp:cNvSpPr/>
      </dsp:nvSpPr>
      <dsp:spPr>
        <a:xfrm>
          <a:off x="4472133" y="683668"/>
          <a:ext cx="1692712" cy="1010451"/>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Data collected           will be processing in        Medical Care  Information System (MOH)</a:t>
          </a:r>
          <a:endParaRPr lang="en-MY" sz="1400" kern="1200" dirty="0"/>
        </a:p>
      </dsp:txBody>
      <dsp:txXfrm>
        <a:off x="4472133" y="683668"/>
        <a:ext cx="1692712" cy="1010451"/>
      </dsp:txXfrm>
    </dsp:sp>
    <dsp:sp modelId="{25260922-284C-4F7B-BB72-711C524BE57A}">
      <dsp:nvSpPr>
        <dsp:cNvPr id="0" name=""/>
        <dsp:cNvSpPr/>
      </dsp:nvSpPr>
      <dsp:spPr>
        <a:xfrm>
          <a:off x="6503388" y="842710"/>
          <a:ext cx="1692712" cy="692365"/>
        </a:xfrm>
        <a:prstGeom prst="rect">
          <a:avLst/>
        </a:prstGeom>
        <a:solidFill>
          <a:schemeClr val="accent4"/>
        </a:solidFill>
        <a:ln w="25400" cap="flat" cmpd="sng" algn="ctr">
          <a:solidFill>
            <a:schemeClr val="lt1"/>
          </a:solidFill>
          <a:prstDash val="solid"/>
        </a:ln>
        <a:effectLst/>
      </dsp:spPr>
      <dsp:style>
        <a:lnRef idx="3">
          <a:schemeClr val="lt1"/>
        </a:lnRef>
        <a:fillRef idx="1">
          <a:schemeClr val="accent4"/>
        </a:fillRef>
        <a:effectRef idx="1">
          <a:schemeClr val="accent4"/>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Data integration            with NRD                       (selected variables)</a:t>
          </a:r>
          <a:endParaRPr lang="en-MY" sz="1400" kern="1200" dirty="0"/>
        </a:p>
      </dsp:txBody>
      <dsp:txXfrm>
        <a:off x="6503388" y="842710"/>
        <a:ext cx="1692712" cy="692365"/>
      </dsp:txXfrm>
    </dsp:sp>
    <dsp:sp modelId="{60014134-9234-4FE1-AE31-E77177432B61}">
      <dsp:nvSpPr>
        <dsp:cNvPr id="0" name=""/>
        <dsp:cNvSpPr/>
      </dsp:nvSpPr>
      <dsp:spPr>
        <a:xfrm>
          <a:off x="4472133" y="1823137"/>
          <a:ext cx="1692712" cy="516070"/>
        </a:xfrm>
        <a:prstGeom prst="rect">
          <a:avLst/>
        </a:prstGeom>
        <a:solidFill>
          <a:schemeClr val="accent3"/>
        </a:solidFill>
        <a:ln w="25400" cap="flat" cmpd="sng" algn="ctr">
          <a:solidFill>
            <a:schemeClr val="lt1"/>
          </a:solidFill>
          <a:prstDash val="solid"/>
        </a:ln>
        <a:effectLst/>
      </dsp:spPr>
      <dsp:style>
        <a:lnRef idx="3">
          <a:schemeClr val="lt1"/>
        </a:lnRef>
        <a:fillRef idx="1">
          <a:schemeClr val="accent3"/>
        </a:fillRef>
        <a:effectRef idx="1">
          <a:schemeClr val="accent3"/>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t>Death certified                    to relatives</a:t>
          </a:r>
          <a:endParaRPr lang="en-MY" sz="1500" kern="1200" dirty="0"/>
        </a:p>
      </dsp:txBody>
      <dsp:txXfrm>
        <a:off x="4472133" y="1823137"/>
        <a:ext cx="1692712" cy="516070"/>
      </dsp:txXfrm>
    </dsp:sp>
    <dsp:sp modelId="{3D5EB93A-2F31-465E-A69F-87A620E138B6}">
      <dsp:nvSpPr>
        <dsp:cNvPr id="0" name=""/>
        <dsp:cNvSpPr/>
      </dsp:nvSpPr>
      <dsp:spPr>
        <a:xfrm>
          <a:off x="6503388" y="1823137"/>
          <a:ext cx="1692712" cy="516070"/>
        </a:xfrm>
        <a:prstGeom prst="rect">
          <a:avLst/>
        </a:prstGeom>
        <a:solidFill>
          <a:schemeClr val="accent3"/>
        </a:solidFill>
        <a:ln w="25400" cap="flat" cmpd="sng" algn="ctr">
          <a:solidFill>
            <a:schemeClr val="lt1"/>
          </a:solidFill>
          <a:prstDash val="solid"/>
        </a:ln>
        <a:effectLst/>
      </dsp:spPr>
      <dsp:style>
        <a:lnRef idx="3">
          <a:schemeClr val="lt1"/>
        </a:lnRef>
        <a:fillRef idx="1">
          <a:schemeClr val="accent3"/>
        </a:fillRef>
        <a:effectRef idx="1">
          <a:schemeClr val="accent3"/>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Registration             in NRD</a:t>
          </a:r>
          <a:endParaRPr lang="en-MY" sz="1600" kern="1200" dirty="0"/>
        </a:p>
      </dsp:txBody>
      <dsp:txXfrm>
        <a:off x="6503388" y="1823137"/>
        <a:ext cx="1692712" cy="51607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00C650-6F5C-4B6F-BC23-2E1FB0B765DD}">
      <dsp:nvSpPr>
        <dsp:cNvPr id="0" name=""/>
        <dsp:cNvSpPr/>
      </dsp:nvSpPr>
      <dsp:spPr>
        <a:xfrm>
          <a:off x="6275535" y="2164597"/>
          <a:ext cx="321084" cy="91440"/>
        </a:xfrm>
        <a:custGeom>
          <a:avLst/>
          <a:gdLst/>
          <a:ahLst/>
          <a:cxnLst/>
          <a:rect l="0" t="0" r="0" b="0"/>
          <a:pathLst>
            <a:path>
              <a:moveTo>
                <a:pt x="0" y="45720"/>
              </a:moveTo>
              <a:lnTo>
                <a:pt x="321084" y="45720"/>
              </a:lnTo>
            </a:path>
          </a:pathLst>
        </a:custGeom>
        <a:noFill/>
        <a:ln w="15875"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MY" sz="500" kern="1200" dirty="0"/>
        </a:p>
      </dsp:txBody>
      <dsp:txXfrm>
        <a:off x="6428050" y="2202290"/>
        <a:ext cx="16054" cy="16054"/>
      </dsp:txXfrm>
    </dsp:sp>
    <dsp:sp modelId="{06EF5F8E-17F8-4D5F-A47B-1A9B9DFB3363}">
      <dsp:nvSpPr>
        <dsp:cNvPr id="0" name=""/>
        <dsp:cNvSpPr/>
      </dsp:nvSpPr>
      <dsp:spPr>
        <a:xfrm>
          <a:off x="4349027" y="2164597"/>
          <a:ext cx="321084" cy="91440"/>
        </a:xfrm>
        <a:custGeom>
          <a:avLst/>
          <a:gdLst/>
          <a:ahLst/>
          <a:cxnLst/>
          <a:rect l="0" t="0" r="0" b="0"/>
          <a:pathLst>
            <a:path>
              <a:moveTo>
                <a:pt x="0" y="45720"/>
              </a:moveTo>
              <a:lnTo>
                <a:pt x="321084" y="45720"/>
              </a:lnTo>
            </a:path>
          </a:pathLst>
        </a:custGeom>
        <a:noFill/>
        <a:ln w="15875"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MY" sz="500" kern="1200"/>
        </a:p>
      </dsp:txBody>
      <dsp:txXfrm>
        <a:off x="4501542" y="2202290"/>
        <a:ext cx="16054" cy="16054"/>
      </dsp:txXfrm>
    </dsp:sp>
    <dsp:sp modelId="{BA8BB270-45E5-4710-9694-320E2AA2EBE2}">
      <dsp:nvSpPr>
        <dsp:cNvPr id="0" name=""/>
        <dsp:cNvSpPr/>
      </dsp:nvSpPr>
      <dsp:spPr>
        <a:xfrm>
          <a:off x="2422519" y="1788957"/>
          <a:ext cx="321084" cy="421359"/>
        </a:xfrm>
        <a:custGeom>
          <a:avLst/>
          <a:gdLst/>
          <a:ahLst/>
          <a:cxnLst/>
          <a:rect l="0" t="0" r="0" b="0"/>
          <a:pathLst>
            <a:path>
              <a:moveTo>
                <a:pt x="0" y="0"/>
              </a:moveTo>
              <a:lnTo>
                <a:pt x="160542" y="0"/>
              </a:lnTo>
              <a:lnTo>
                <a:pt x="160542" y="421359"/>
              </a:lnTo>
              <a:lnTo>
                <a:pt x="321084" y="421359"/>
              </a:lnTo>
            </a:path>
          </a:pathLst>
        </a:custGeom>
        <a:noFill/>
        <a:ln w="15875"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MY" sz="500" kern="1200"/>
        </a:p>
      </dsp:txBody>
      <dsp:txXfrm>
        <a:off x="2569818" y="1986393"/>
        <a:ext cx="26487" cy="26487"/>
      </dsp:txXfrm>
    </dsp:sp>
    <dsp:sp modelId="{D24ACEA6-5A3E-4908-A309-2F5C420BA729}">
      <dsp:nvSpPr>
        <dsp:cNvPr id="0" name=""/>
        <dsp:cNvSpPr/>
      </dsp:nvSpPr>
      <dsp:spPr>
        <a:xfrm>
          <a:off x="6275535" y="1202111"/>
          <a:ext cx="321084" cy="91440"/>
        </a:xfrm>
        <a:custGeom>
          <a:avLst/>
          <a:gdLst/>
          <a:ahLst/>
          <a:cxnLst/>
          <a:rect l="0" t="0" r="0" b="0"/>
          <a:pathLst>
            <a:path>
              <a:moveTo>
                <a:pt x="0" y="45720"/>
              </a:moveTo>
              <a:lnTo>
                <a:pt x="321084" y="45720"/>
              </a:lnTo>
            </a:path>
          </a:pathLst>
        </a:custGeom>
        <a:noFill/>
        <a:ln w="15875" cap="flat" cmpd="sng" algn="ctr">
          <a:solidFill>
            <a:schemeClr val="accent3"/>
          </a:solidFill>
          <a:prstDash val="solid"/>
        </a:ln>
        <a:effectLst/>
      </dsp:spPr>
      <dsp:style>
        <a:lnRef idx="2">
          <a:schemeClr val="accent3"/>
        </a:lnRef>
        <a:fillRef idx="0">
          <a:schemeClr val="accent3"/>
        </a:fillRef>
        <a:effectRef idx="1">
          <a:schemeClr val="accent3"/>
        </a:effectRef>
        <a:fontRef idx="minor">
          <a:schemeClr val="tx1"/>
        </a:fontRef>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MY" sz="500" kern="1200" dirty="0"/>
        </a:p>
      </dsp:txBody>
      <dsp:txXfrm>
        <a:off x="6428050" y="1239804"/>
        <a:ext cx="16054" cy="16054"/>
      </dsp:txXfrm>
    </dsp:sp>
    <dsp:sp modelId="{5A0A2F69-915D-40B5-A874-0E24FFB324AC}">
      <dsp:nvSpPr>
        <dsp:cNvPr id="0" name=""/>
        <dsp:cNvSpPr/>
      </dsp:nvSpPr>
      <dsp:spPr>
        <a:xfrm>
          <a:off x="4349027" y="1202111"/>
          <a:ext cx="321084" cy="91440"/>
        </a:xfrm>
        <a:custGeom>
          <a:avLst/>
          <a:gdLst/>
          <a:ahLst/>
          <a:cxnLst/>
          <a:rect l="0" t="0" r="0" b="0"/>
          <a:pathLst>
            <a:path>
              <a:moveTo>
                <a:pt x="0" y="45720"/>
              </a:moveTo>
              <a:lnTo>
                <a:pt x="321084" y="45720"/>
              </a:lnTo>
            </a:path>
          </a:pathLst>
        </a:custGeom>
        <a:noFill/>
        <a:ln w="15875" cap="flat" cmpd="sng" algn="ctr">
          <a:solidFill>
            <a:schemeClr val="accent3"/>
          </a:solidFill>
          <a:prstDash val="solid"/>
        </a:ln>
        <a:effectLst/>
      </dsp:spPr>
      <dsp:style>
        <a:lnRef idx="2">
          <a:schemeClr val="accent3"/>
        </a:lnRef>
        <a:fillRef idx="0">
          <a:schemeClr val="accent3"/>
        </a:fillRef>
        <a:effectRef idx="1">
          <a:schemeClr val="accent3"/>
        </a:effectRef>
        <a:fontRef idx="minor">
          <a:schemeClr val="tx1"/>
        </a:fontRef>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MY" sz="500" kern="1200"/>
        </a:p>
      </dsp:txBody>
      <dsp:txXfrm>
        <a:off x="4501542" y="1239804"/>
        <a:ext cx="16054" cy="16054"/>
      </dsp:txXfrm>
    </dsp:sp>
    <dsp:sp modelId="{AD930BCF-CBAD-453E-8478-22D73398240F}">
      <dsp:nvSpPr>
        <dsp:cNvPr id="0" name=""/>
        <dsp:cNvSpPr/>
      </dsp:nvSpPr>
      <dsp:spPr>
        <a:xfrm>
          <a:off x="2422519" y="1247831"/>
          <a:ext cx="321084" cy="541125"/>
        </a:xfrm>
        <a:custGeom>
          <a:avLst/>
          <a:gdLst/>
          <a:ahLst/>
          <a:cxnLst/>
          <a:rect l="0" t="0" r="0" b="0"/>
          <a:pathLst>
            <a:path>
              <a:moveTo>
                <a:pt x="0" y="541125"/>
              </a:moveTo>
              <a:lnTo>
                <a:pt x="160542" y="541125"/>
              </a:lnTo>
              <a:lnTo>
                <a:pt x="160542" y="0"/>
              </a:lnTo>
              <a:lnTo>
                <a:pt x="321084" y="0"/>
              </a:lnTo>
            </a:path>
          </a:pathLst>
        </a:custGeom>
        <a:noFill/>
        <a:ln w="15875"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MY" sz="500" kern="1200"/>
        </a:p>
      </dsp:txBody>
      <dsp:txXfrm>
        <a:off x="2567331" y="1502664"/>
        <a:ext cx="31460" cy="31460"/>
      </dsp:txXfrm>
    </dsp:sp>
    <dsp:sp modelId="{7AA7AF99-00B0-4705-94D2-AB069AACCC5C}">
      <dsp:nvSpPr>
        <dsp:cNvPr id="0" name=""/>
        <dsp:cNvSpPr/>
      </dsp:nvSpPr>
      <dsp:spPr>
        <a:xfrm>
          <a:off x="496011" y="1743237"/>
          <a:ext cx="321084" cy="91440"/>
        </a:xfrm>
        <a:custGeom>
          <a:avLst/>
          <a:gdLst/>
          <a:ahLst/>
          <a:cxnLst/>
          <a:rect l="0" t="0" r="0" b="0"/>
          <a:pathLst>
            <a:path>
              <a:moveTo>
                <a:pt x="0" y="45720"/>
              </a:moveTo>
              <a:lnTo>
                <a:pt x="321084" y="45720"/>
              </a:lnTo>
            </a:path>
          </a:pathLst>
        </a:custGeom>
        <a:noFill/>
        <a:ln w="15875"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MY" sz="500" kern="1200"/>
        </a:p>
      </dsp:txBody>
      <dsp:txXfrm>
        <a:off x="648527" y="1780930"/>
        <a:ext cx="16054" cy="16054"/>
      </dsp:txXfrm>
    </dsp:sp>
    <dsp:sp modelId="{FF24D15F-326A-4931-86FD-9396F304BE0C}">
      <dsp:nvSpPr>
        <dsp:cNvPr id="0" name=""/>
        <dsp:cNvSpPr/>
      </dsp:nvSpPr>
      <dsp:spPr>
        <a:xfrm rot="16200000">
          <a:off x="-1036765" y="1544228"/>
          <a:ext cx="2576096" cy="489458"/>
        </a:xfrm>
        <a:prstGeom prst="rect">
          <a:avLst/>
        </a:prstGeom>
        <a:solidFill>
          <a:schemeClr val="dk1"/>
        </a:solidFill>
        <a:ln w="25400" cap="flat" cmpd="sng" algn="ctr">
          <a:solidFill>
            <a:schemeClr val="lt1"/>
          </a:solidFill>
          <a:prstDash val="solid"/>
        </a:ln>
        <a:effectLst/>
      </dsp:spPr>
      <dsp:style>
        <a:lnRef idx="3">
          <a:schemeClr val="lt1"/>
        </a:lnRef>
        <a:fillRef idx="1">
          <a:schemeClr val="dk1"/>
        </a:fillRef>
        <a:effectRef idx="1">
          <a:schemeClr val="dk1"/>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Death                         (outside health facilities)</a:t>
          </a:r>
          <a:endParaRPr lang="en-MY" sz="1700" kern="1200" dirty="0"/>
        </a:p>
      </dsp:txBody>
      <dsp:txXfrm>
        <a:off x="-1036765" y="1544228"/>
        <a:ext cx="2576096" cy="489458"/>
      </dsp:txXfrm>
    </dsp:sp>
    <dsp:sp modelId="{5A4C1BC6-E3D8-4AEC-9A7C-8177EED7A6AC}">
      <dsp:nvSpPr>
        <dsp:cNvPr id="0" name=""/>
        <dsp:cNvSpPr/>
      </dsp:nvSpPr>
      <dsp:spPr>
        <a:xfrm>
          <a:off x="817096" y="1544228"/>
          <a:ext cx="1605423" cy="489458"/>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Notified by Police</a:t>
          </a:r>
          <a:endParaRPr lang="en-MY" sz="1400" kern="1200" dirty="0"/>
        </a:p>
      </dsp:txBody>
      <dsp:txXfrm>
        <a:off x="817096" y="1544228"/>
        <a:ext cx="1605423" cy="489458"/>
      </dsp:txXfrm>
    </dsp:sp>
    <dsp:sp modelId="{9E2ADFD4-D8C6-4479-8921-C0564C885F3A}">
      <dsp:nvSpPr>
        <dsp:cNvPr id="0" name=""/>
        <dsp:cNvSpPr/>
      </dsp:nvSpPr>
      <dsp:spPr>
        <a:xfrm>
          <a:off x="2743604" y="887654"/>
          <a:ext cx="1605423" cy="720355"/>
        </a:xfrm>
        <a:prstGeom prst="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Forensic procedure (medically certified death)</a:t>
          </a:r>
          <a:endParaRPr lang="en-MY" sz="1400" kern="1200" dirty="0"/>
        </a:p>
      </dsp:txBody>
      <dsp:txXfrm>
        <a:off x="2743604" y="887654"/>
        <a:ext cx="1605423" cy="720355"/>
      </dsp:txXfrm>
    </dsp:sp>
    <dsp:sp modelId="{1BE43153-E54A-4341-B24A-0289BD45F66E}">
      <dsp:nvSpPr>
        <dsp:cNvPr id="0" name=""/>
        <dsp:cNvSpPr/>
      </dsp:nvSpPr>
      <dsp:spPr>
        <a:xfrm>
          <a:off x="4670112" y="763087"/>
          <a:ext cx="1605423" cy="969489"/>
        </a:xfrm>
        <a:prstGeom prst="rect">
          <a:avLst/>
        </a:prstGeom>
        <a:solidFill>
          <a:schemeClr val="accent3"/>
        </a:solidFill>
        <a:ln w="25400" cap="flat" cmpd="sng" algn="ctr">
          <a:solidFill>
            <a:schemeClr val="lt1"/>
          </a:solidFill>
          <a:prstDash val="solid"/>
        </a:ln>
        <a:effectLst/>
      </dsp:spPr>
      <dsp:style>
        <a:lnRef idx="3">
          <a:schemeClr val="lt1"/>
        </a:lnRef>
        <a:fillRef idx="1">
          <a:schemeClr val="accent3"/>
        </a:fillRef>
        <a:effectRef idx="1">
          <a:schemeClr val="accent3"/>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smtClean="0"/>
            <a:t>Data collected will be processing in Medical Care Information System (Forensic Medicine) (MOH)</a:t>
          </a:r>
          <a:endParaRPr lang="en-MY" sz="1200" kern="1200" dirty="0"/>
        </a:p>
      </dsp:txBody>
      <dsp:txXfrm>
        <a:off x="4670112" y="763087"/>
        <a:ext cx="1605423" cy="969489"/>
      </dsp:txXfrm>
    </dsp:sp>
    <dsp:sp modelId="{CB75FEFD-94FD-446F-8F23-D928F1DF35D5}">
      <dsp:nvSpPr>
        <dsp:cNvPr id="0" name=""/>
        <dsp:cNvSpPr/>
      </dsp:nvSpPr>
      <dsp:spPr>
        <a:xfrm>
          <a:off x="6596620" y="898490"/>
          <a:ext cx="1605423" cy="698682"/>
        </a:xfrm>
        <a:prstGeom prst="rect">
          <a:avLst/>
        </a:prstGeom>
        <a:solidFill>
          <a:schemeClr val="accent3"/>
        </a:solidFill>
        <a:ln w="25400" cap="flat" cmpd="sng" algn="ctr">
          <a:solidFill>
            <a:schemeClr val="lt1"/>
          </a:solidFill>
          <a:prstDash val="solid"/>
        </a:ln>
        <a:effectLst/>
      </dsp:spPr>
      <dsp:style>
        <a:lnRef idx="3">
          <a:schemeClr val="lt1"/>
        </a:lnRef>
        <a:fillRef idx="1">
          <a:schemeClr val="accent3"/>
        </a:fillRef>
        <a:effectRef idx="1">
          <a:schemeClr val="accent3"/>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Data integration  with NRD              (selected variables)</a:t>
          </a:r>
          <a:endParaRPr lang="en-MY" sz="1400" kern="1200" dirty="0"/>
        </a:p>
      </dsp:txBody>
      <dsp:txXfrm>
        <a:off x="6596620" y="898490"/>
        <a:ext cx="1605423" cy="698682"/>
      </dsp:txXfrm>
    </dsp:sp>
    <dsp:sp modelId="{70C8D600-9971-4426-8648-495CDAE180AE}">
      <dsp:nvSpPr>
        <dsp:cNvPr id="0" name=""/>
        <dsp:cNvSpPr/>
      </dsp:nvSpPr>
      <dsp:spPr>
        <a:xfrm>
          <a:off x="2743604" y="1730374"/>
          <a:ext cx="1605423" cy="959886"/>
        </a:xfrm>
        <a:prstGeom prst="rect">
          <a:avLst/>
        </a:prstGeom>
        <a:solidFill>
          <a:schemeClr val="accent4"/>
        </a:solidFill>
        <a:ln w="25400" cap="flat" cmpd="sng" algn="ctr">
          <a:solidFill>
            <a:schemeClr val="lt1"/>
          </a:solidFill>
          <a:prstDash val="solid"/>
        </a:ln>
        <a:effectLst/>
      </dsp:spPr>
      <dsp:style>
        <a:lnRef idx="3">
          <a:schemeClr val="lt1"/>
        </a:lnRef>
        <a:fillRef idx="1">
          <a:schemeClr val="accent4"/>
        </a:fillRef>
        <a:effectRef idx="1">
          <a:schemeClr val="accent4"/>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Without forensic procedure                             (non-medically                    certified death)</a:t>
          </a:r>
          <a:endParaRPr lang="en-MY" sz="1400" kern="1200" dirty="0"/>
        </a:p>
      </dsp:txBody>
      <dsp:txXfrm>
        <a:off x="2743604" y="1730374"/>
        <a:ext cx="1605423" cy="959886"/>
      </dsp:txXfrm>
    </dsp:sp>
    <dsp:sp modelId="{BB80C9E7-208F-4930-A37E-CF4D0CD87CFA}">
      <dsp:nvSpPr>
        <dsp:cNvPr id="0" name=""/>
        <dsp:cNvSpPr/>
      </dsp:nvSpPr>
      <dsp:spPr>
        <a:xfrm>
          <a:off x="4670112" y="1948631"/>
          <a:ext cx="1605423" cy="523372"/>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Death certified to relative by police</a:t>
          </a:r>
          <a:endParaRPr lang="en-MY" sz="1400" kern="1200" dirty="0"/>
        </a:p>
      </dsp:txBody>
      <dsp:txXfrm>
        <a:off x="4670112" y="1948631"/>
        <a:ext cx="1605423" cy="523372"/>
      </dsp:txXfrm>
    </dsp:sp>
    <dsp:sp modelId="{85EBDDF8-DFC2-4336-866E-B8025523FDB3}">
      <dsp:nvSpPr>
        <dsp:cNvPr id="0" name=""/>
        <dsp:cNvSpPr/>
      </dsp:nvSpPr>
      <dsp:spPr>
        <a:xfrm>
          <a:off x="6596620" y="1965588"/>
          <a:ext cx="1605423" cy="489458"/>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Registration                      in NRD</a:t>
          </a:r>
          <a:endParaRPr lang="en-MY" sz="1400" kern="1200" dirty="0"/>
        </a:p>
      </dsp:txBody>
      <dsp:txXfrm>
        <a:off x="6596620" y="1965588"/>
        <a:ext cx="1605423" cy="489458"/>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269AA760-CB93-45D0-BC65-2DA22F6FA5FA}" type="datetimeFigureOut">
              <a:rPr lang="en-MY" smtClean="0"/>
              <a:t>13/11/2017</a:t>
            </a:fld>
            <a:endParaRPr lang="en-MY"/>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MY"/>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MY"/>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55077169-5744-45B3-ABE1-8E596D833440}" type="slidenum">
              <a:rPr lang="en-MY" smtClean="0"/>
              <a:t>‹#›</a:t>
            </a:fld>
            <a:endParaRPr lang="en-MY"/>
          </a:p>
        </p:txBody>
      </p:sp>
    </p:spTree>
    <p:extLst>
      <p:ext uri="{BB962C8B-B14F-4D97-AF65-F5344CB8AC3E}">
        <p14:creationId xmlns:p14="http://schemas.microsoft.com/office/powerpoint/2010/main" val="20316601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MOH</a:t>
            </a:r>
            <a:r>
              <a:rPr lang="en-US" baseline="0" dirty="0" smtClean="0"/>
              <a:t> (Steering Committee) representative is </a:t>
            </a:r>
            <a:r>
              <a:rPr lang="en-US" baseline="0" dirty="0" err="1" smtClean="0"/>
              <a:t>YBhg</a:t>
            </a:r>
            <a:r>
              <a:rPr lang="en-US" baseline="0" dirty="0" smtClean="0"/>
              <a:t>. Datuk Dr. Shahnaz </a:t>
            </a:r>
            <a:r>
              <a:rPr lang="en-US" baseline="0" dirty="0" err="1" smtClean="0"/>
              <a:t>bt.</a:t>
            </a:r>
            <a:r>
              <a:rPr lang="en-US" baseline="0" dirty="0" smtClean="0"/>
              <a:t> Murad.</a:t>
            </a:r>
          </a:p>
          <a:p>
            <a:r>
              <a:rPr lang="en-US" baseline="0" dirty="0" smtClean="0"/>
              <a:t>MOH (Technical Committee) representative is </a:t>
            </a:r>
            <a:r>
              <a:rPr lang="en-US" baseline="0" dirty="0" err="1" smtClean="0"/>
              <a:t>YBrs</a:t>
            </a:r>
            <a:r>
              <a:rPr lang="en-US" baseline="0" dirty="0" smtClean="0"/>
              <a:t>. Dr. Md. Khadzir b. Sheikh Hj. Ahmad.</a:t>
            </a:r>
            <a:endParaRPr lang="en-MY" dirty="0"/>
          </a:p>
        </p:txBody>
      </p:sp>
      <p:sp>
        <p:nvSpPr>
          <p:cNvPr id="4" name="Slide Number Placeholder 3"/>
          <p:cNvSpPr>
            <a:spLocks noGrp="1"/>
          </p:cNvSpPr>
          <p:nvPr>
            <p:ph type="sldNum" sz="quarter" idx="10"/>
          </p:nvPr>
        </p:nvSpPr>
        <p:spPr/>
        <p:txBody>
          <a:bodyPr/>
          <a:lstStyle/>
          <a:p>
            <a:fld id="{55077169-5744-45B3-ABE1-8E596D833440}" type="slidenum">
              <a:rPr lang="en-MY" smtClean="0"/>
              <a:t>4</a:t>
            </a:fld>
            <a:endParaRPr lang="en-MY"/>
          </a:p>
        </p:txBody>
      </p:sp>
    </p:spTree>
    <p:extLst>
      <p:ext uri="{BB962C8B-B14F-4D97-AF65-F5344CB8AC3E}">
        <p14:creationId xmlns:p14="http://schemas.microsoft.com/office/powerpoint/2010/main" val="2939218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p:txBody>
          <a:bodyPr anchor="t"/>
          <a:lstStyle/>
          <a:p>
            <a:fld id="{F7238557-F704-4EC3-9FCD-9F91558E3095}" type="slidenum">
              <a:rPr lang="en-MY" smtClean="0"/>
              <a:t>‹#›</a:t>
            </a:fld>
            <a:endParaRPr lang="en-MY"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862832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nchor="t"/>
          <a:lstStyle/>
          <a:p>
            <a:fld id="{F7238557-F704-4EC3-9FCD-9F91558E3095}" type="slidenum">
              <a:rPr lang="en-MY" smtClean="0"/>
              <a:t>‹#›</a:t>
            </a:fld>
            <a:endParaRPr lang="en-MY"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Footer Placeholder 4"/>
          <p:cNvSpPr>
            <a:spLocks noGrp="1"/>
          </p:cNvSpPr>
          <p:nvPr>
            <p:ph type="ftr" sz="quarter" idx="11"/>
          </p:nvPr>
        </p:nvSpPr>
        <p:spPr>
          <a:xfrm>
            <a:off x="719667" y="6459786"/>
            <a:ext cx="6426201" cy="365125"/>
          </a:xfrm>
          <a:prstGeom prst="rect">
            <a:avLst/>
          </a:prstGeom>
        </p:spPr>
        <p:txBody>
          <a:bodyPr/>
          <a:lstStyle>
            <a:lvl1pPr algn="l">
              <a:defRPr sz="750" spc="100" baseline="0">
                <a:solidFill>
                  <a:schemeClr val="bg1"/>
                </a:solidFill>
              </a:defRPr>
            </a:lvl1pPr>
          </a:lstStyle>
          <a:p>
            <a:r>
              <a:rPr lang="en-US" dirty="0" smtClean="0"/>
              <a:t>WORKSHOP ON THE OPERATION OF CIVIL REGISTRATION, VITAL STATISTICS AND </a:t>
            </a:r>
          </a:p>
          <a:p>
            <a:r>
              <a:rPr lang="en-US" dirty="0" smtClean="0"/>
              <a:t>IDENTITY MANAGEMENT SYSTEMS FOR EAST ASIAN COUNTRIES | HANOI, VIETNAM | 13-17 NOVEMBER 2017</a:t>
            </a:r>
          </a:p>
          <a:p>
            <a:endParaRPr lang="en-MY" dirty="0"/>
          </a:p>
        </p:txBody>
      </p:sp>
    </p:spTree>
    <p:extLst>
      <p:ext uri="{BB962C8B-B14F-4D97-AF65-F5344CB8AC3E}">
        <p14:creationId xmlns:p14="http://schemas.microsoft.com/office/powerpoint/2010/main" val="153967728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719667" y="6459786"/>
            <a:ext cx="6426201" cy="365125"/>
          </a:xfrm>
          <a:prstGeom prst="rect">
            <a:avLst/>
          </a:prstGeom>
        </p:spPr>
        <p:txBody>
          <a:bodyPr/>
          <a:lstStyle>
            <a:lvl1pPr algn="l">
              <a:defRPr sz="750" spc="100" baseline="0">
                <a:solidFill>
                  <a:schemeClr val="bg1"/>
                </a:solidFill>
              </a:defRPr>
            </a:lvl1pPr>
          </a:lstStyle>
          <a:p>
            <a:r>
              <a:rPr lang="en-US" dirty="0" smtClean="0"/>
              <a:t>WORKSHOP ON THE OPERATION OF CIVIL REGISTRATION, VITAL STATISTICS AND </a:t>
            </a:r>
          </a:p>
          <a:p>
            <a:r>
              <a:rPr lang="en-US" dirty="0" smtClean="0"/>
              <a:t>IDENTITY MANAGEMENT SYSTEMS FOR EAST ASIAN COUNTRIES | HANOI, VIETNAM | 13-17 NOVEMBER 2017</a:t>
            </a:r>
            <a:endParaRPr lang="en-US" dirty="0"/>
          </a:p>
        </p:txBody>
      </p:sp>
      <p:sp>
        <p:nvSpPr>
          <p:cNvPr id="6" name="Slide Number Placeholder 5"/>
          <p:cNvSpPr>
            <a:spLocks noGrp="1"/>
          </p:cNvSpPr>
          <p:nvPr>
            <p:ph type="sldNum" sz="quarter" idx="12"/>
          </p:nvPr>
        </p:nvSpPr>
        <p:spPr/>
        <p:txBody>
          <a:bodyPr anchor="t"/>
          <a:lstStyle/>
          <a:p>
            <a:fld id="{F7238557-F704-4EC3-9FCD-9F91558E3095}" type="slidenum">
              <a:rPr lang="en-MY" smtClean="0"/>
              <a:t>‹#›</a:t>
            </a:fld>
            <a:endParaRPr lang="en-MY" dirty="0"/>
          </a:p>
        </p:txBody>
      </p:sp>
    </p:spTree>
    <p:extLst>
      <p:ext uri="{BB962C8B-B14F-4D97-AF65-F5344CB8AC3E}">
        <p14:creationId xmlns:p14="http://schemas.microsoft.com/office/powerpoint/2010/main" val="224662145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4"/>
            <a:ext cx="7543800" cy="797129"/>
          </a:xfrm>
        </p:spPr>
        <p:txBody>
          <a:bodyPr>
            <a:normAutofit/>
          </a:bodyPr>
          <a:lstStyle>
            <a:lvl1pPr>
              <a:defRPr sz="44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719667" y="6459786"/>
            <a:ext cx="6426201" cy="365125"/>
          </a:xfrm>
          <a:prstGeom prst="rect">
            <a:avLst/>
          </a:prstGeom>
        </p:spPr>
        <p:txBody>
          <a:bodyPr/>
          <a:lstStyle>
            <a:lvl1pPr algn="l">
              <a:defRPr sz="750" spc="100" baseline="0">
                <a:solidFill>
                  <a:schemeClr val="bg1"/>
                </a:solidFill>
              </a:defRPr>
            </a:lvl1pPr>
          </a:lstStyle>
          <a:p>
            <a:r>
              <a:rPr lang="en-US" dirty="0" smtClean="0"/>
              <a:t>WORKSHOP ON THE OPERATION OF CIVIL REGISTRATION, VITAL STATISTICS AND </a:t>
            </a:r>
          </a:p>
          <a:p>
            <a:r>
              <a:rPr lang="en-US" dirty="0" smtClean="0"/>
              <a:t>IDENTITY MANAGEMENT SYSTEMS FOR EAST ASIAN COUNTRIES | HANOI, VIETNAM | 13-17 NOVEMBER 2017</a:t>
            </a:r>
            <a:endParaRPr lang="en-US" dirty="0"/>
          </a:p>
        </p:txBody>
      </p:sp>
      <p:sp>
        <p:nvSpPr>
          <p:cNvPr id="6" name="Slide Number Placeholder 5"/>
          <p:cNvSpPr>
            <a:spLocks noGrp="1"/>
          </p:cNvSpPr>
          <p:nvPr>
            <p:ph type="sldNum" sz="quarter" idx="12"/>
          </p:nvPr>
        </p:nvSpPr>
        <p:spPr/>
        <p:txBody>
          <a:bodyPr anchor="t"/>
          <a:lstStyle/>
          <a:p>
            <a:fld id="{F7238557-F704-4EC3-9FCD-9F91558E3095}" type="slidenum">
              <a:rPr lang="en-MY" smtClean="0"/>
              <a:t>‹#›</a:t>
            </a:fld>
            <a:endParaRPr lang="en-MY" dirty="0"/>
          </a:p>
        </p:txBody>
      </p:sp>
      <p:sp>
        <p:nvSpPr>
          <p:cNvPr id="4" name="Rectangle 3"/>
          <p:cNvSpPr/>
          <p:nvPr userDrawn="1"/>
        </p:nvSpPr>
        <p:spPr>
          <a:xfrm>
            <a:off x="152400" y="1625600"/>
            <a:ext cx="8873067" cy="22013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cxnSp>
        <p:nvCxnSpPr>
          <p:cNvPr id="8" name="Straight Connector 7"/>
          <p:cNvCxnSpPr/>
          <p:nvPr userDrawn="1"/>
        </p:nvCxnSpPr>
        <p:spPr>
          <a:xfrm>
            <a:off x="822959" y="1083736"/>
            <a:ext cx="7543800" cy="0"/>
          </a:xfrm>
          <a:prstGeom prst="line">
            <a:avLst/>
          </a:prstGeom>
          <a:ln w="9525"/>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54058779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5"/>
            <a:ext cx="370332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nchor="t"/>
          <a:lstStyle/>
          <a:p>
            <a:fld id="{F7238557-F704-4EC3-9FCD-9F91558E3095}" type="slidenum">
              <a:rPr lang="en-MY" smtClean="0"/>
              <a:t>‹#›</a:t>
            </a:fld>
            <a:endParaRPr lang="en-MY" dirty="0"/>
          </a:p>
        </p:txBody>
      </p:sp>
      <p:sp>
        <p:nvSpPr>
          <p:cNvPr id="9" name="Footer Placeholder 4"/>
          <p:cNvSpPr>
            <a:spLocks noGrp="1"/>
          </p:cNvSpPr>
          <p:nvPr>
            <p:ph type="ftr" sz="quarter" idx="11"/>
          </p:nvPr>
        </p:nvSpPr>
        <p:spPr>
          <a:xfrm>
            <a:off x="719667" y="6459786"/>
            <a:ext cx="6426201" cy="365125"/>
          </a:xfrm>
          <a:prstGeom prst="rect">
            <a:avLst/>
          </a:prstGeom>
        </p:spPr>
        <p:txBody>
          <a:bodyPr/>
          <a:lstStyle>
            <a:lvl1pPr algn="l">
              <a:defRPr sz="750" spc="100" baseline="0">
                <a:solidFill>
                  <a:schemeClr val="bg1"/>
                </a:solidFill>
              </a:defRPr>
            </a:lvl1pPr>
          </a:lstStyle>
          <a:p>
            <a:r>
              <a:rPr lang="en-US" dirty="0" smtClean="0"/>
              <a:t>WORKSHOP ON THE OPERATION OF CIVIL REGISTRATION, VITAL STATISTICS AND </a:t>
            </a:r>
          </a:p>
          <a:p>
            <a:r>
              <a:rPr lang="en-US" dirty="0" smtClean="0"/>
              <a:t>IDENTITY MANAGEMENT SYSTEMS FOR EAST ASIAN COUNTRIES | HANOI, VIETNAM | 13-17 NOVEMBER 2017</a:t>
            </a:r>
            <a:endParaRPr lang="en-US" dirty="0"/>
          </a:p>
        </p:txBody>
      </p:sp>
    </p:spTree>
    <p:extLst>
      <p:ext uri="{BB962C8B-B14F-4D97-AF65-F5344CB8AC3E}">
        <p14:creationId xmlns:p14="http://schemas.microsoft.com/office/powerpoint/2010/main" val="154633311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5"/>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p:txBody>
          <a:bodyPr anchor="t"/>
          <a:lstStyle/>
          <a:p>
            <a:fld id="{F7238557-F704-4EC3-9FCD-9F91558E3095}" type="slidenum">
              <a:rPr lang="en-MY" smtClean="0"/>
              <a:t>‹#›</a:t>
            </a:fld>
            <a:endParaRPr lang="en-MY" dirty="0"/>
          </a:p>
        </p:txBody>
      </p:sp>
      <p:sp>
        <p:nvSpPr>
          <p:cNvPr id="11" name="Footer Placeholder 4"/>
          <p:cNvSpPr>
            <a:spLocks noGrp="1"/>
          </p:cNvSpPr>
          <p:nvPr>
            <p:ph type="ftr" sz="quarter" idx="11"/>
          </p:nvPr>
        </p:nvSpPr>
        <p:spPr>
          <a:xfrm>
            <a:off x="719667" y="6459786"/>
            <a:ext cx="6426201" cy="365125"/>
          </a:xfrm>
          <a:prstGeom prst="rect">
            <a:avLst/>
          </a:prstGeom>
        </p:spPr>
        <p:txBody>
          <a:bodyPr/>
          <a:lstStyle>
            <a:lvl1pPr algn="l">
              <a:defRPr sz="750" spc="100" baseline="0">
                <a:solidFill>
                  <a:schemeClr val="bg1"/>
                </a:solidFill>
              </a:defRPr>
            </a:lvl1pPr>
          </a:lstStyle>
          <a:p>
            <a:r>
              <a:rPr lang="en-US" dirty="0" smtClean="0"/>
              <a:t>WORKSHOP ON THE OPERATION OF CIVIL REGISTRATION, VITAL STATISTICS AND </a:t>
            </a:r>
          </a:p>
          <a:p>
            <a:r>
              <a:rPr lang="en-US" dirty="0" smtClean="0"/>
              <a:t>IDENTITY MANAGEMENT SYSTEMS FOR EAST ASIAN COUNTRIES | HANOI, VIETNAM | 13-17 NOVEMBER 2017</a:t>
            </a:r>
            <a:endParaRPr lang="en-US" dirty="0"/>
          </a:p>
        </p:txBody>
      </p:sp>
    </p:spTree>
    <p:extLst>
      <p:ext uri="{BB962C8B-B14F-4D97-AF65-F5344CB8AC3E}">
        <p14:creationId xmlns:p14="http://schemas.microsoft.com/office/powerpoint/2010/main" val="3846901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9144001"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F7238557-F704-4EC3-9FCD-9F91558E3095}" type="slidenum">
              <a:rPr lang="en-MY" smtClean="0"/>
              <a:t>‹#›</a:t>
            </a:fld>
            <a:endParaRPr lang="en-MY"/>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4779670"/>
      </p:ext>
    </p:extLst>
  </p:cSld>
  <p:clrMap bg1="lt1" tx1="dk1" bg2="lt2" tx2="dk2" accent1="accent1" accent2="accent2" accent3="accent3" accent4="accent4" accent5="accent5" accent6="accent6" hlink="hlink" folHlink="folHlink"/>
  <p:sldLayoutIdLst>
    <p:sldLayoutId id="2147483714" r:id="rId1"/>
    <p:sldLayoutId id="2147483709" r:id="rId2"/>
    <p:sldLayoutId id="2147483710" r:id="rId3"/>
    <p:sldLayoutId id="2147483715" r:id="rId4"/>
    <p:sldLayoutId id="2147483712" r:id="rId5"/>
    <p:sldLayoutId id="2147483713" r:id="rId6"/>
  </p:sldLayoutIdLs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p:txBody>
          <a:bodyPr>
            <a:normAutofit/>
          </a:bodyPr>
          <a:lstStyle/>
          <a:p>
            <a:pPr algn="ctr"/>
            <a:r>
              <a:rPr lang="en-US" sz="4400" b="1" spc="300" dirty="0" smtClean="0">
                <a:solidFill>
                  <a:schemeClr val="accent1"/>
                </a:solidFill>
              </a:rPr>
              <a:t>THE ROLE OF </a:t>
            </a:r>
            <a:br>
              <a:rPr lang="en-US" sz="4400" b="1" spc="300" dirty="0" smtClean="0">
                <a:solidFill>
                  <a:schemeClr val="accent1"/>
                </a:solidFill>
              </a:rPr>
            </a:br>
            <a:r>
              <a:rPr lang="en-US" sz="4400" b="1" spc="300" dirty="0" smtClean="0">
                <a:solidFill>
                  <a:schemeClr val="accent1"/>
                </a:solidFill>
              </a:rPr>
              <a:t>HEALTH INSTITUTIONS</a:t>
            </a:r>
            <a:endParaRPr lang="en-MY" sz="4400" b="1" spc="300" dirty="0">
              <a:solidFill>
                <a:schemeClr val="accent1"/>
              </a:solidFill>
            </a:endParaRPr>
          </a:p>
        </p:txBody>
      </p:sp>
      <p:sp>
        <p:nvSpPr>
          <p:cNvPr id="9" name="Subtitle 8"/>
          <p:cNvSpPr>
            <a:spLocks noGrp="1"/>
          </p:cNvSpPr>
          <p:nvPr>
            <p:ph type="subTitle" idx="1"/>
          </p:nvPr>
        </p:nvSpPr>
        <p:spPr/>
        <p:txBody>
          <a:bodyPr>
            <a:normAutofit fontScale="85000" lnSpcReduction="20000"/>
          </a:bodyPr>
          <a:lstStyle/>
          <a:p>
            <a:pPr algn="ctr">
              <a:spcBef>
                <a:spcPts val="200"/>
              </a:spcBef>
            </a:pPr>
            <a:r>
              <a:rPr lang="en-US" dirty="0" smtClean="0"/>
              <a:t>DR. NORIZA ABDULLAH</a:t>
            </a:r>
          </a:p>
          <a:p>
            <a:pPr algn="ctr">
              <a:spcBef>
                <a:spcPts val="200"/>
              </a:spcBef>
            </a:pPr>
            <a:r>
              <a:rPr lang="en-US" smtClean="0"/>
              <a:t>HEALTH </a:t>
            </a:r>
            <a:r>
              <a:rPr lang="en-US" dirty="0" smtClean="0"/>
              <a:t>INFORMATICS CENTER, PLANNING DIVISION</a:t>
            </a:r>
          </a:p>
          <a:p>
            <a:pPr algn="ctr">
              <a:spcBef>
                <a:spcPts val="200"/>
              </a:spcBef>
            </a:pPr>
            <a:r>
              <a:rPr lang="en-US" dirty="0" smtClean="0"/>
              <a:t>MINISTRY OF HEALTH MALAYSIA</a:t>
            </a:r>
            <a:endParaRPr lang="en-MY" dirty="0"/>
          </a:p>
        </p:txBody>
      </p:sp>
      <p:sp>
        <p:nvSpPr>
          <p:cNvPr id="5" name="Slide Number Placeholder 4"/>
          <p:cNvSpPr>
            <a:spLocks noGrp="1"/>
          </p:cNvSpPr>
          <p:nvPr>
            <p:ph type="sldNum" sz="quarter" idx="12"/>
          </p:nvPr>
        </p:nvSpPr>
        <p:spPr/>
        <p:txBody>
          <a:bodyPr/>
          <a:lstStyle/>
          <a:p>
            <a:fld id="{F7238557-F704-4EC3-9FCD-9F91558E3095}" type="slidenum">
              <a:rPr lang="en-MY" smtClean="0"/>
              <a:t>1</a:t>
            </a:fld>
            <a:endParaRPr lang="en-MY" dirty="0"/>
          </a:p>
        </p:txBody>
      </p:sp>
      <p:sp>
        <p:nvSpPr>
          <p:cNvPr id="10" name="TextBox 9"/>
          <p:cNvSpPr txBox="1"/>
          <p:nvPr/>
        </p:nvSpPr>
        <p:spPr>
          <a:xfrm>
            <a:off x="939800" y="347133"/>
            <a:ext cx="7603067" cy="692497"/>
          </a:xfrm>
          <a:prstGeom prst="rect">
            <a:avLst/>
          </a:prstGeom>
          <a:noFill/>
        </p:spPr>
        <p:txBody>
          <a:bodyPr wrap="square" rtlCol="0">
            <a:spAutoFit/>
          </a:bodyPr>
          <a:lstStyle/>
          <a:p>
            <a:pPr algn="ctr"/>
            <a:r>
              <a:rPr lang="en-US" sz="1300" spc="100" dirty="0" smtClean="0">
                <a:solidFill>
                  <a:schemeClr val="bg1">
                    <a:lumMod val="65000"/>
                  </a:schemeClr>
                </a:solidFill>
              </a:rPr>
              <a:t>WORKSHOP ON THE OPERATION OF CIVIL REGISTRATION, VITAL STATISTICS AND IDENTITY MANAGEMENT SYSTEMS FOR EAST ASIAN COUNTRIES</a:t>
            </a:r>
          </a:p>
          <a:p>
            <a:pPr algn="ctr"/>
            <a:r>
              <a:rPr lang="en-US" sz="1300" spc="100" dirty="0" smtClean="0">
                <a:solidFill>
                  <a:schemeClr val="bg1">
                    <a:lumMod val="65000"/>
                  </a:schemeClr>
                </a:solidFill>
              </a:rPr>
              <a:t>HANOI, VIETNAM  |  13-17 NOVEMBER 2017</a:t>
            </a:r>
            <a:endParaRPr lang="en-MY" sz="1300" spc="100" dirty="0">
              <a:solidFill>
                <a:schemeClr val="bg1">
                  <a:lumMod val="65000"/>
                </a:schemeClr>
              </a:solidFill>
            </a:endParaRPr>
          </a:p>
        </p:txBody>
      </p:sp>
      <p:grpSp>
        <p:nvGrpSpPr>
          <p:cNvPr id="4" name="Group 3"/>
          <p:cNvGrpSpPr/>
          <p:nvPr/>
        </p:nvGrpSpPr>
        <p:grpSpPr>
          <a:xfrm>
            <a:off x="3493912" y="2130552"/>
            <a:ext cx="2156176" cy="834476"/>
            <a:chOff x="4011158" y="2130552"/>
            <a:chExt cx="2156176" cy="834476"/>
          </a:xfrm>
        </p:grpSpPr>
        <p:pic>
          <p:nvPicPr>
            <p:cNvPr id="2" name="Picture 1"/>
            <p:cNvPicPr>
              <a:picLocks noChangeAspect="1"/>
            </p:cNvPicPr>
            <p:nvPr/>
          </p:nvPicPr>
          <p:blipFill rotWithShape="1">
            <a:blip r:embed="rId2" cstate="print">
              <a:extLst>
                <a:ext uri="{28A0092B-C50C-407E-A947-70E740481C1C}">
                  <a14:useLocalDpi xmlns:a14="http://schemas.microsoft.com/office/drawing/2010/main" val="0"/>
                </a:ext>
              </a:extLst>
            </a:blip>
            <a:srcRect l="1852" t="15556" r="3580" b="15062"/>
            <a:stretch/>
          </p:blipFill>
          <p:spPr>
            <a:xfrm>
              <a:off x="4011158" y="2142068"/>
              <a:ext cx="1121684" cy="822960"/>
            </a:xfrm>
            <a:prstGeom prst="rect">
              <a:avLst/>
            </a:prstGeom>
          </p:spPr>
        </p:pic>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t="3210"/>
            <a:stretch/>
          </p:blipFill>
          <p:spPr>
            <a:xfrm>
              <a:off x="5317081" y="2130552"/>
              <a:ext cx="850253" cy="822960"/>
            </a:xfrm>
            <a:prstGeom prst="rect">
              <a:avLst/>
            </a:prstGeom>
          </p:spPr>
        </p:pic>
      </p:grpSp>
    </p:spTree>
    <p:extLst>
      <p:ext uri="{BB962C8B-B14F-4D97-AF65-F5344CB8AC3E}">
        <p14:creationId xmlns:p14="http://schemas.microsoft.com/office/powerpoint/2010/main" val="20966213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chemeClr val="accent1"/>
                </a:solidFill>
              </a:rPr>
              <a:t>CRVS Digitization</a:t>
            </a:r>
            <a:r>
              <a:rPr lang="en-US" sz="3600" dirty="0">
                <a:solidFill>
                  <a:schemeClr val="accent1"/>
                </a:solidFill>
              </a:rPr>
              <a:t/>
            </a:r>
            <a:br>
              <a:rPr lang="en-US" sz="3600" dirty="0">
                <a:solidFill>
                  <a:schemeClr val="accent1"/>
                </a:solidFill>
              </a:rPr>
            </a:br>
            <a:r>
              <a:rPr lang="en-US" sz="3600" dirty="0">
                <a:solidFill>
                  <a:schemeClr val="accent1"/>
                </a:solidFill>
              </a:rPr>
              <a:t>(in Ministry of Health)</a:t>
            </a:r>
            <a:endParaRPr lang="en-MY" sz="3600" dirty="0">
              <a:solidFill>
                <a:schemeClr val="accent1"/>
              </a:solidFill>
            </a:endParaRPr>
          </a:p>
        </p:txBody>
      </p:sp>
      <p:sp>
        <p:nvSpPr>
          <p:cNvPr id="4" name="Footer Placeholder 3"/>
          <p:cNvSpPr>
            <a:spLocks noGrp="1"/>
          </p:cNvSpPr>
          <p:nvPr>
            <p:ph type="ftr" sz="quarter" idx="11"/>
          </p:nvPr>
        </p:nvSpPr>
        <p:spPr/>
        <p:txBody>
          <a:bodyPr/>
          <a:lstStyle/>
          <a:p>
            <a:r>
              <a:rPr lang="en-US" smtClean="0"/>
              <a:t>WORKSHOP ON THE OPERATION OF CIVIL REGISTRATION, VITAL STATISTICS AND </a:t>
            </a:r>
          </a:p>
          <a:p>
            <a:r>
              <a:rPr lang="en-US" smtClean="0"/>
              <a:t>IDENTITY MANAGEMENT SYSTEMS FOR EAST ASIAN COUNTRIES | HANOI, VIETNAM | 13-17 NOVEMBER 2017</a:t>
            </a:r>
            <a:endParaRPr lang="en-US" dirty="0"/>
          </a:p>
        </p:txBody>
      </p:sp>
      <p:sp>
        <p:nvSpPr>
          <p:cNvPr id="5" name="Slide Number Placeholder 4"/>
          <p:cNvSpPr>
            <a:spLocks noGrp="1"/>
          </p:cNvSpPr>
          <p:nvPr>
            <p:ph type="sldNum" sz="quarter" idx="12"/>
          </p:nvPr>
        </p:nvSpPr>
        <p:spPr/>
        <p:txBody>
          <a:bodyPr/>
          <a:lstStyle/>
          <a:p>
            <a:fld id="{F7238557-F704-4EC3-9FCD-9F91558E3095}" type="slidenum">
              <a:rPr lang="en-MY" smtClean="0"/>
              <a:t>10</a:t>
            </a:fld>
            <a:endParaRPr lang="en-MY" dirty="0"/>
          </a:p>
        </p:txBody>
      </p:sp>
      <p:sp>
        <p:nvSpPr>
          <p:cNvPr id="7" name="Content Placeholder 6"/>
          <p:cNvSpPr>
            <a:spLocks noGrp="1"/>
          </p:cNvSpPr>
          <p:nvPr>
            <p:ph idx="1"/>
          </p:nvPr>
        </p:nvSpPr>
        <p:spPr>
          <a:xfrm>
            <a:off x="822959" y="1955799"/>
            <a:ext cx="7543801" cy="4021667"/>
          </a:xfrm>
        </p:spPr>
        <p:txBody>
          <a:bodyPr>
            <a:normAutofit fontScale="92500" lnSpcReduction="10000"/>
          </a:bodyPr>
          <a:lstStyle/>
          <a:p>
            <a:pPr marL="457200" indent="-457200">
              <a:buFont typeface="Courier New" panose="02070309020205020404" pitchFamily="49" charset="0"/>
              <a:buChar char="o"/>
            </a:pPr>
            <a:r>
              <a:rPr lang="en-US" sz="2400" dirty="0" smtClean="0"/>
              <a:t>Malaysian Health Data Warehouse (</a:t>
            </a:r>
            <a:r>
              <a:rPr lang="en-US" sz="2400" dirty="0" err="1" smtClean="0"/>
              <a:t>MyHDW</a:t>
            </a:r>
            <a:r>
              <a:rPr lang="en-US" sz="2400" dirty="0" smtClean="0"/>
              <a:t>)</a:t>
            </a:r>
          </a:p>
          <a:p>
            <a:pPr marL="914400" lvl="1" indent="-338138">
              <a:buFont typeface="Courier New" panose="02070309020205020404" pitchFamily="49" charset="0"/>
              <a:buChar char="o"/>
            </a:pPr>
            <a:r>
              <a:rPr lang="en-US" dirty="0" smtClean="0"/>
              <a:t>Medical Care Information System (SMRP)</a:t>
            </a:r>
          </a:p>
          <a:p>
            <a:pPr marL="1143000" lvl="2" indent="-228600">
              <a:buFont typeface="Courier New" panose="02070309020205020404" pitchFamily="49" charset="0"/>
              <a:buChar char="o"/>
            </a:pPr>
            <a:r>
              <a:rPr lang="en-US" dirty="0" smtClean="0"/>
              <a:t>Source of visit data on inpatient, daycare, outpatient and clinical support </a:t>
            </a:r>
          </a:p>
          <a:p>
            <a:pPr marL="1143000" lvl="2" indent="-228600">
              <a:buFont typeface="Courier New" panose="02070309020205020404" pitchFamily="49" charset="0"/>
              <a:buChar char="o"/>
            </a:pPr>
            <a:r>
              <a:rPr lang="en-US" dirty="0" smtClean="0"/>
              <a:t>No. of death in health facilities</a:t>
            </a:r>
          </a:p>
          <a:p>
            <a:pPr marL="914400" lvl="1" indent="-338138">
              <a:buFont typeface="Courier New" panose="02070309020205020404" pitchFamily="49" charset="0"/>
              <a:buChar char="o"/>
            </a:pPr>
            <a:r>
              <a:rPr lang="en-US" dirty="0"/>
              <a:t>Patient Registry Information System (PRIS)</a:t>
            </a:r>
          </a:p>
          <a:p>
            <a:pPr marL="914400" lvl="1" indent="-338138">
              <a:buFont typeface="Courier New" panose="02070309020205020404" pitchFamily="49" charset="0"/>
              <a:buChar char="o"/>
            </a:pPr>
            <a:r>
              <a:rPr lang="en-US" dirty="0" err="1"/>
              <a:t>MyHarmony</a:t>
            </a:r>
            <a:endParaRPr lang="en-US" dirty="0"/>
          </a:p>
          <a:p>
            <a:pPr marL="914400" lvl="1" indent="-338138">
              <a:buFont typeface="Courier New" panose="02070309020205020404" pitchFamily="49" charset="0"/>
              <a:buChar char="o"/>
            </a:pPr>
            <a:r>
              <a:rPr lang="en-US" dirty="0" smtClean="0"/>
              <a:t>Business Intelligence Tools</a:t>
            </a:r>
          </a:p>
          <a:p>
            <a:pPr marL="1143000" lvl="2" indent="-228600">
              <a:buFont typeface="Courier New" panose="02070309020205020404" pitchFamily="49" charset="0"/>
              <a:buChar char="o"/>
            </a:pPr>
            <a:r>
              <a:rPr lang="en-US" dirty="0" smtClean="0"/>
              <a:t>Geographical </a:t>
            </a:r>
            <a:r>
              <a:rPr lang="en-US" dirty="0"/>
              <a:t>Information System (GIS)</a:t>
            </a:r>
          </a:p>
          <a:p>
            <a:pPr marL="1143000" lvl="2" indent="-228600">
              <a:buFont typeface="Courier New" panose="02070309020205020404" pitchFamily="49" charset="0"/>
              <a:buChar char="o"/>
            </a:pPr>
            <a:r>
              <a:rPr lang="en-US" dirty="0"/>
              <a:t>Dashboard</a:t>
            </a:r>
          </a:p>
          <a:p>
            <a:pPr marL="1143000" lvl="2" indent="-228600">
              <a:buFont typeface="Courier New" panose="02070309020205020404" pitchFamily="49" charset="0"/>
              <a:buChar char="o"/>
            </a:pPr>
            <a:r>
              <a:rPr lang="en-US" dirty="0"/>
              <a:t>Fixed Format Report</a:t>
            </a:r>
          </a:p>
          <a:p>
            <a:pPr marL="1143000" lvl="2" indent="-228600">
              <a:buFont typeface="Courier New" panose="02070309020205020404" pitchFamily="49" charset="0"/>
              <a:buChar char="o"/>
            </a:pPr>
            <a:r>
              <a:rPr lang="en-US" dirty="0" err="1"/>
              <a:t>Adhoc</a:t>
            </a:r>
            <a:r>
              <a:rPr lang="en-US" dirty="0"/>
              <a:t> Query Analysis</a:t>
            </a:r>
          </a:p>
          <a:p>
            <a:pPr marL="1143000" lvl="2" indent="-228600">
              <a:buFont typeface="Courier New" panose="02070309020205020404" pitchFamily="49" charset="0"/>
              <a:buChar char="o"/>
            </a:pPr>
            <a:r>
              <a:rPr lang="en-US" dirty="0"/>
              <a:t>Statistical </a:t>
            </a:r>
            <a:r>
              <a:rPr lang="en-US" dirty="0" smtClean="0"/>
              <a:t>&amp; Predictive Analytics</a:t>
            </a:r>
          </a:p>
          <a:p>
            <a:pPr marL="457200" indent="-457200">
              <a:buFont typeface="Courier New" panose="02070309020205020404" pitchFamily="49" charset="0"/>
              <a:buChar char="o"/>
            </a:pPr>
            <a:r>
              <a:rPr lang="en-US" dirty="0" smtClean="0"/>
              <a:t>Malaysian Mortality Information System (</a:t>
            </a:r>
            <a:r>
              <a:rPr lang="en-US" dirty="0" err="1" smtClean="0"/>
              <a:t>MyMIS</a:t>
            </a:r>
            <a:r>
              <a:rPr lang="en-US" dirty="0" smtClean="0"/>
              <a:t>) for maternal and child mortality data.</a:t>
            </a:r>
            <a:endParaRPr lang="en-MY" dirty="0"/>
          </a:p>
        </p:txBody>
      </p:sp>
    </p:spTree>
    <p:extLst>
      <p:ext uri="{BB962C8B-B14F-4D97-AF65-F5344CB8AC3E}">
        <p14:creationId xmlns:p14="http://schemas.microsoft.com/office/powerpoint/2010/main" val="23512576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1"/>
                </a:solidFill>
              </a:rPr>
              <a:t>Output of CRVS</a:t>
            </a:r>
            <a:br>
              <a:rPr lang="en-US" dirty="0" smtClean="0">
                <a:solidFill>
                  <a:schemeClr val="accent1"/>
                </a:solidFill>
              </a:rPr>
            </a:br>
            <a:r>
              <a:rPr lang="en-US" sz="4000" dirty="0" smtClean="0">
                <a:solidFill>
                  <a:schemeClr val="accent1"/>
                </a:solidFill>
              </a:rPr>
              <a:t>(Statistics and Publication)</a:t>
            </a:r>
            <a:endParaRPr lang="en-MY" dirty="0">
              <a:solidFill>
                <a:schemeClr val="accent1"/>
              </a:solidFill>
            </a:endParaRPr>
          </a:p>
        </p:txBody>
      </p:sp>
      <p:sp>
        <p:nvSpPr>
          <p:cNvPr id="3" name="Content Placeholder 2"/>
          <p:cNvSpPr>
            <a:spLocks noGrp="1"/>
          </p:cNvSpPr>
          <p:nvPr>
            <p:ph idx="1"/>
          </p:nvPr>
        </p:nvSpPr>
        <p:spPr>
          <a:xfrm>
            <a:off x="822959" y="1845733"/>
            <a:ext cx="7543801" cy="4278841"/>
          </a:xfrm>
        </p:spPr>
        <p:txBody>
          <a:bodyPr>
            <a:normAutofit lnSpcReduction="10000"/>
          </a:bodyPr>
          <a:lstStyle/>
          <a:p>
            <a:pPr marL="457200" indent="-457200">
              <a:buFont typeface="Courier New" panose="02070309020205020404" pitchFamily="49" charset="0"/>
              <a:buChar char="o"/>
            </a:pPr>
            <a:r>
              <a:rPr lang="en-US" dirty="0" smtClean="0"/>
              <a:t>Vital Statistics</a:t>
            </a:r>
          </a:p>
          <a:p>
            <a:pPr marL="749300" lvl="1" indent="-292100">
              <a:buFont typeface="Courier New" panose="02070309020205020404" pitchFamily="49" charset="0"/>
              <a:buChar char="o"/>
            </a:pPr>
            <a:r>
              <a:rPr lang="en-US" dirty="0"/>
              <a:t>Publication: </a:t>
            </a:r>
            <a:endParaRPr lang="en-US" dirty="0" smtClean="0"/>
          </a:p>
          <a:p>
            <a:pPr marL="1115060" lvl="3" indent="-292100">
              <a:buFont typeface="Courier New" panose="02070309020205020404" pitchFamily="49" charset="0"/>
              <a:buChar char="o"/>
            </a:pPr>
            <a:r>
              <a:rPr lang="en-US" dirty="0" smtClean="0"/>
              <a:t>Vital Statistics Malaysia and Cause of Death Statistics Malaysia.</a:t>
            </a:r>
            <a:endParaRPr lang="en-US" dirty="0"/>
          </a:p>
          <a:p>
            <a:pPr marL="749300" lvl="1" indent="-292100">
              <a:buFont typeface="Courier New" panose="02070309020205020404" pitchFamily="49" charset="0"/>
              <a:buChar char="o"/>
            </a:pPr>
            <a:r>
              <a:rPr lang="en-US" dirty="0" smtClean="0"/>
              <a:t>Released </a:t>
            </a:r>
            <a:r>
              <a:rPr lang="en-US" dirty="0"/>
              <a:t>by DOSM via DOSM Portal</a:t>
            </a:r>
            <a:r>
              <a:rPr lang="en-US" dirty="0" smtClean="0"/>
              <a:t>.</a:t>
            </a:r>
          </a:p>
          <a:p>
            <a:pPr marL="749300" lvl="1" indent="-292100">
              <a:buFont typeface="Courier New" panose="02070309020205020404" pitchFamily="49" charset="0"/>
              <a:buChar char="o"/>
            </a:pPr>
            <a:r>
              <a:rPr lang="en-US" dirty="0" smtClean="0"/>
              <a:t>Agreed by Inter-Agency Planning Group (IAPG) before release </a:t>
            </a:r>
            <a:r>
              <a:rPr lang="en-US" smtClean="0"/>
              <a:t>the statistics.</a:t>
            </a:r>
            <a:endParaRPr lang="en-US" dirty="0"/>
          </a:p>
          <a:p>
            <a:pPr marL="749300" lvl="1" indent="-292100">
              <a:buFont typeface="Courier New" panose="02070309020205020404" pitchFamily="49" charset="0"/>
              <a:buChar char="o"/>
            </a:pPr>
            <a:r>
              <a:rPr lang="en-US" dirty="0" smtClean="0"/>
              <a:t>Official statistics on no. of birth, death and fetal death as well as indicator of Crude Birth Rate (CBR), Total Fertility Rate (TFR), Crude Death Rate (CDR), Maternal Mortality Ratio (MMR) and Natural Increase.</a:t>
            </a:r>
          </a:p>
          <a:p>
            <a:pPr marL="457200" indent="-457200">
              <a:buFont typeface="Courier New" panose="02070309020205020404" pitchFamily="49" charset="0"/>
              <a:buChar char="o"/>
            </a:pPr>
            <a:r>
              <a:rPr lang="en-US" dirty="0" smtClean="0"/>
              <a:t>Health Statistics</a:t>
            </a:r>
          </a:p>
          <a:p>
            <a:pPr marL="749808" lvl="1" indent="-457200">
              <a:buFont typeface="Courier New" panose="02070309020205020404" pitchFamily="49" charset="0"/>
              <a:buChar char="o"/>
            </a:pPr>
            <a:r>
              <a:rPr lang="en-US" dirty="0" smtClean="0"/>
              <a:t>Publication: Health Facts and Health Indicator.</a:t>
            </a:r>
          </a:p>
          <a:p>
            <a:pPr marL="749808" lvl="1" indent="-457200">
              <a:buFont typeface="Courier New" panose="02070309020205020404" pitchFamily="49" charset="0"/>
              <a:buChar char="o"/>
            </a:pPr>
            <a:r>
              <a:rPr lang="en-US" dirty="0" smtClean="0"/>
              <a:t>Released </a:t>
            </a:r>
            <a:r>
              <a:rPr lang="en-US" dirty="0"/>
              <a:t>by </a:t>
            </a:r>
            <a:r>
              <a:rPr lang="en-US" dirty="0" smtClean="0"/>
              <a:t>MOH via MOH Portal</a:t>
            </a:r>
            <a:r>
              <a:rPr lang="en-US" dirty="0"/>
              <a:t>.</a:t>
            </a:r>
          </a:p>
          <a:p>
            <a:pPr marL="749808" lvl="1" indent="-457200">
              <a:buFont typeface="Courier New" panose="02070309020205020404" pitchFamily="49" charset="0"/>
              <a:buChar char="o"/>
            </a:pPr>
            <a:r>
              <a:rPr lang="en-US" dirty="0" smtClean="0"/>
              <a:t>Top Ten Principal Causes of Death in MOH Hospital/ Private Hospitals as well as Mortality Rate by Selected Disease.</a:t>
            </a:r>
          </a:p>
        </p:txBody>
      </p:sp>
      <p:sp>
        <p:nvSpPr>
          <p:cNvPr id="4" name="Footer Placeholder 3"/>
          <p:cNvSpPr>
            <a:spLocks noGrp="1"/>
          </p:cNvSpPr>
          <p:nvPr>
            <p:ph type="ftr" sz="quarter" idx="11"/>
          </p:nvPr>
        </p:nvSpPr>
        <p:spPr/>
        <p:txBody>
          <a:bodyPr/>
          <a:lstStyle/>
          <a:p>
            <a:r>
              <a:rPr lang="en-US" smtClean="0"/>
              <a:t>WORKSHOP ON THE OPERATION OF CIVIL REGISTRATION, VITAL STATISTICS AND </a:t>
            </a:r>
          </a:p>
          <a:p>
            <a:r>
              <a:rPr lang="en-US" smtClean="0"/>
              <a:t>IDENTITY MANAGEMENT SYSTEMS FOR EAST ASIAN COUNTRIES | HANOI, VIETNAM | 13-17 NOVEMBER 2017</a:t>
            </a:r>
            <a:endParaRPr lang="en-US" dirty="0"/>
          </a:p>
        </p:txBody>
      </p:sp>
      <p:sp>
        <p:nvSpPr>
          <p:cNvPr id="5" name="Slide Number Placeholder 4"/>
          <p:cNvSpPr>
            <a:spLocks noGrp="1"/>
          </p:cNvSpPr>
          <p:nvPr>
            <p:ph type="sldNum" sz="quarter" idx="12"/>
          </p:nvPr>
        </p:nvSpPr>
        <p:spPr/>
        <p:txBody>
          <a:bodyPr/>
          <a:lstStyle/>
          <a:p>
            <a:fld id="{F7238557-F704-4EC3-9FCD-9F91558E3095}" type="slidenum">
              <a:rPr lang="en-MY" smtClean="0"/>
              <a:t>11</a:t>
            </a:fld>
            <a:endParaRPr lang="en-MY" dirty="0"/>
          </a:p>
        </p:txBody>
      </p:sp>
    </p:spTree>
    <p:extLst>
      <p:ext uri="{BB962C8B-B14F-4D97-AF65-F5344CB8AC3E}">
        <p14:creationId xmlns:p14="http://schemas.microsoft.com/office/powerpoint/2010/main" val="28909148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WORKSHOP ON THE OPERATION OF CIVIL REGISTRATION, VITAL STATISTICS AND </a:t>
            </a:r>
          </a:p>
          <a:p>
            <a:r>
              <a:rPr lang="en-US" smtClean="0"/>
              <a:t>IDENTITY MANAGEMENT SYSTEMS FOR EAST ASIAN COUNTRIES | HANOI, VIETNAM | 13-17 NOVEMBER 2017</a:t>
            </a:r>
            <a:endParaRPr lang="en-US" dirty="0"/>
          </a:p>
        </p:txBody>
      </p:sp>
      <p:sp>
        <p:nvSpPr>
          <p:cNvPr id="5" name="Slide Number Placeholder 4"/>
          <p:cNvSpPr>
            <a:spLocks noGrp="1"/>
          </p:cNvSpPr>
          <p:nvPr>
            <p:ph type="sldNum" sz="quarter" idx="12"/>
          </p:nvPr>
        </p:nvSpPr>
        <p:spPr/>
        <p:txBody>
          <a:bodyPr/>
          <a:lstStyle/>
          <a:p>
            <a:fld id="{F7238557-F704-4EC3-9FCD-9F91558E3095}" type="slidenum">
              <a:rPr lang="en-MY" smtClean="0"/>
              <a:t>12</a:t>
            </a:fld>
            <a:endParaRPr lang="en-MY" dirty="0"/>
          </a:p>
        </p:txBody>
      </p:sp>
      <p:sp>
        <p:nvSpPr>
          <p:cNvPr id="8" name="Rectangle 7"/>
          <p:cNvSpPr/>
          <p:nvPr/>
        </p:nvSpPr>
        <p:spPr>
          <a:xfrm>
            <a:off x="516467" y="1515533"/>
            <a:ext cx="8043333" cy="558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
        <p:nvSpPr>
          <p:cNvPr id="2" name="TextBox 1"/>
          <p:cNvSpPr txBox="1"/>
          <p:nvPr/>
        </p:nvSpPr>
        <p:spPr>
          <a:xfrm>
            <a:off x="2311400" y="4148665"/>
            <a:ext cx="4521200" cy="307777"/>
          </a:xfrm>
          <a:prstGeom prst="rect">
            <a:avLst/>
          </a:prstGeom>
          <a:noFill/>
        </p:spPr>
        <p:txBody>
          <a:bodyPr wrap="square" rtlCol="0">
            <a:spAutoFit/>
          </a:bodyPr>
          <a:lstStyle/>
          <a:p>
            <a:pPr algn="ctr"/>
            <a:r>
              <a:rPr lang="en-US" sz="1400" dirty="0" smtClean="0"/>
              <a:t>jdrnoriza@moh.gov.my | +60388833162</a:t>
            </a:r>
            <a:endParaRPr lang="en-MY" sz="1400" dirty="0"/>
          </a:p>
        </p:txBody>
      </p:sp>
      <p:pic>
        <p:nvPicPr>
          <p:cNvPr id="6" name="Content Placeholder 5"/>
          <p:cNvPicPr>
            <a:picLocks noGrp="1" noChangeAspect="1"/>
          </p:cNvPicPr>
          <p:nvPr>
            <p:ph idx="1"/>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t="19771" b="13510"/>
          <a:stretch/>
        </p:blipFill>
        <p:spPr>
          <a:xfrm>
            <a:off x="2560638" y="1346199"/>
            <a:ext cx="4022725" cy="2683934"/>
          </a:xfrm>
        </p:spPr>
      </p:pic>
    </p:spTree>
    <p:extLst>
      <p:ext uri="{BB962C8B-B14F-4D97-AF65-F5344CB8AC3E}">
        <p14:creationId xmlns:p14="http://schemas.microsoft.com/office/powerpoint/2010/main" val="3226769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chemeClr val="accent1"/>
                </a:solidFill>
              </a:rPr>
              <a:t>Outlines</a:t>
            </a:r>
            <a:endParaRPr lang="en-MY" sz="4000" dirty="0">
              <a:solidFill>
                <a:schemeClr val="accent1"/>
              </a:solidFill>
            </a:endParaRPr>
          </a:p>
        </p:txBody>
      </p:sp>
      <p:sp>
        <p:nvSpPr>
          <p:cNvPr id="3" name="Content Placeholder 2"/>
          <p:cNvSpPr>
            <a:spLocks noGrp="1"/>
          </p:cNvSpPr>
          <p:nvPr>
            <p:ph idx="1"/>
          </p:nvPr>
        </p:nvSpPr>
        <p:spPr>
          <a:xfrm>
            <a:off x="822959" y="1278467"/>
            <a:ext cx="7543801" cy="4741333"/>
          </a:xfrm>
        </p:spPr>
        <p:txBody>
          <a:bodyPr>
            <a:normAutofit/>
          </a:bodyPr>
          <a:lstStyle/>
          <a:p>
            <a:pPr marL="457200" indent="-457200">
              <a:buFont typeface="Courier New" panose="02070309020205020404" pitchFamily="49" charset="0"/>
              <a:buChar char="o"/>
            </a:pPr>
            <a:r>
              <a:rPr lang="en-US" sz="2200" dirty="0" smtClean="0">
                <a:solidFill>
                  <a:schemeClr val="tx1"/>
                </a:solidFill>
              </a:rPr>
              <a:t>Background</a:t>
            </a:r>
          </a:p>
          <a:p>
            <a:pPr marL="457200" indent="-457200">
              <a:buFont typeface="Courier New" panose="02070309020205020404" pitchFamily="49" charset="0"/>
              <a:buChar char="o"/>
            </a:pPr>
            <a:r>
              <a:rPr lang="en-US" sz="2400" dirty="0">
                <a:solidFill>
                  <a:schemeClr val="tx1"/>
                </a:solidFill>
              </a:rPr>
              <a:t>Governance of CRVS in </a:t>
            </a:r>
            <a:r>
              <a:rPr lang="en-US" sz="2400" dirty="0" smtClean="0">
                <a:solidFill>
                  <a:schemeClr val="tx1"/>
                </a:solidFill>
              </a:rPr>
              <a:t>Malaysia</a:t>
            </a:r>
          </a:p>
          <a:p>
            <a:pPr marL="457200" indent="-457200">
              <a:buFont typeface="Courier New" panose="02070309020205020404" pitchFamily="49" charset="0"/>
              <a:buChar char="o"/>
            </a:pPr>
            <a:r>
              <a:rPr lang="en-US" sz="2400" dirty="0">
                <a:solidFill>
                  <a:schemeClr val="tx1"/>
                </a:solidFill>
              </a:rPr>
              <a:t>Roles of Ministry of </a:t>
            </a:r>
            <a:r>
              <a:rPr lang="en-US" sz="2400" dirty="0" smtClean="0">
                <a:solidFill>
                  <a:schemeClr val="tx1"/>
                </a:solidFill>
              </a:rPr>
              <a:t>Health</a:t>
            </a:r>
          </a:p>
          <a:p>
            <a:pPr marL="457200" indent="-457200">
              <a:buFont typeface="Courier New" panose="02070309020205020404" pitchFamily="49" charset="0"/>
              <a:buChar char="o"/>
            </a:pPr>
            <a:r>
              <a:rPr lang="en-US" sz="2400" dirty="0">
                <a:solidFill>
                  <a:schemeClr val="tx1"/>
                </a:solidFill>
              </a:rPr>
              <a:t>Flow of Birth/Death </a:t>
            </a:r>
            <a:r>
              <a:rPr lang="en-US" sz="2400" dirty="0" smtClean="0">
                <a:solidFill>
                  <a:schemeClr val="tx1"/>
                </a:solidFill>
              </a:rPr>
              <a:t>Information</a:t>
            </a:r>
          </a:p>
          <a:p>
            <a:pPr marL="457200" indent="-457200">
              <a:buFont typeface="Courier New" panose="02070309020205020404" pitchFamily="49" charset="0"/>
              <a:buChar char="o"/>
            </a:pPr>
            <a:r>
              <a:rPr lang="en-US" sz="2400" dirty="0">
                <a:solidFill>
                  <a:schemeClr val="tx1"/>
                </a:solidFill>
              </a:rPr>
              <a:t>Generating COD </a:t>
            </a:r>
            <a:r>
              <a:rPr lang="en-US" sz="2400" dirty="0" smtClean="0">
                <a:solidFill>
                  <a:schemeClr val="tx1"/>
                </a:solidFill>
              </a:rPr>
              <a:t>Statistics</a:t>
            </a:r>
          </a:p>
          <a:p>
            <a:pPr marL="457200" indent="-457200">
              <a:buFont typeface="Courier New" panose="02070309020205020404" pitchFamily="49" charset="0"/>
              <a:buChar char="o"/>
            </a:pPr>
            <a:r>
              <a:rPr lang="en-US" sz="2400" dirty="0">
                <a:solidFill>
                  <a:schemeClr val="tx1"/>
                </a:solidFill>
              </a:rPr>
              <a:t>Improvements on CRVS (COD</a:t>
            </a:r>
            <a:r>
              <a:rPr lang="en-US" sz="2400" dirty="0" smtClean="0">
                <a:solidFill>
                  <a:schemeClr val="tx1"/>
                </a:solidFill>
              </a:rPr>
              <a:t>)</a:t>
            </a:r>
          </a:p>
          <a:p>
            <a:pPr marL="457200" indent="-457200">
              <a:buFont typeface="Courier New" panose="02070309020205020404" pitchFamily="49" charset="0"/>
              <a:buChar char="o"/>
            </a:pPr>
            <a:r>
              <a:rPr lang="en-US" sz="2400" dirty="0">
                <a:solidFill>
                  <a:schemeClr val="tx1"/>
                </a:solidFill>
              </a:rPr>
              <a:t>CRVS </a:t>
            </a:r>
            <a:r>
              <a:rPr lang="en-US" sz="2400" dirty="0" smtClean="0">
                <a:solidFill>
                  <a:schemeClr val="tx1"/>
                </a:solidFill>
              </a:rPr>
              <a:t>Digitization</a:t>
            </a:r>
          </a:p>
          <a:p>
            <a:pPr marL="457200" indent="-457200">
              <a:buFont typeface="Courier New" panose="02070309020205020404" pitchFamily="49" charset="0"/>
              <a:buChar char="o"/>
            </a:pPr>
            <a:r>
              <a:rPr lang="en-US" sz="2400" dirty="0" smtClean="0">
                <a:solidFill>
                  <a:schemeClr val="tx1"/>
                </a:solidFill>
              </a:rPr>
              <a:t>Output</a:t>
            </a:r>
            <a:r>
              <a:rPr lang="en-US" sz="2400" dirty="0">
                <a:solidFill>
                  <a:schemeClr val="accent1"/>
                </a:solidFill>
              </a:rPr>
              <a:t/>
            </a:r>
            <a:br>
              <a:rPr lang="en-US" sz="2400" dirty="0">
                <a:solidFill>
                  <a:schemeClr val="accent1"/>
                </a:solidFill>
              </a:rPr>
            </a:br>
            <a:endParaRPr lang="en-US" sz="2200" dirty="0" smtClean="0"/>
          </a:p>
        </p:txBody>
      </p:sp>
      <p:sp>
        <p:nvSpPr>
          <p:cNvPr id="4" name="Footer Placeholder 3"/>
          <p:cNvSpPr>
            <a:spLocks noGrp="1"/>
          </p:cNvSpPr>
          <p:nvPr>
            <p:ph type="ftr" sz="quarter" idx="11"/>
          </p:nvPr>
        </p:nvSpPr>
        <p:spPr/>
        <p:txBody>
          <a:bodyPr/>
          <a:lstStyle/>
          <a:p>
            <a:r>
              <a:rPr lang="en-US" smtClean="0"/>
              <a:t>WORKSHOP ON THE OPERATION OF CIVIL REGISTRATION, VITAL STATISTICS AND </a:t>
            </a:r>
          </a:p>
          <a:p>
            <a:r>
              <a:rPr lang="en-US" smtClean="0"/>
              <a:t>IDENTITY MANAGEMENT SYSTEMS FOR EAST ASIAN COUNTRIES | HANOI, VIETNAM | 13-17 NOVEMBER 2017</a:t>
            </a:r>
            <a:endParaRPr lang="en-US" dirty="0"/>
          </a:p>
        </p:txBody>
      </p:sp>
      <p:sp>
        <p:nvSpPr>
          <p:cNvPr id="5" name="Slide Number Placeholder 4"/>
          <p:cNvSpPr>
            <a:spLocks noGrp="1"/>
          </p:cNvSpPr>
          <p:nvPr>
            <p:ph type="sldNum" sz="quarter" idx="12"/>
          </p:nvPr>
        </p:nvSpPr>
        <p:spPr/>
        <p:txBody>
          <a:bodyPr/>
          <a:lstStyle/>
          <a:p>
            <a:fld id="{F7238557-F704-4EC3-9FCD-9F91558E3095}" type="slidenum">
              <a:rPr lang="en-MY" smtClean="0"/>
              <a:t>2</a:t>
            </a:fld>
            <a:endParaRPr lang="en-MY" dirty="0"/>
          </a:p>
        </p:txBody>
      </p:sp>
    </p:spTree>
    <p:extLst>
      <p:ext uri="{BB962C8B-B14F-4D97-AF65-F5344CB8AC3E}">
        <p14:creationId xmlns:p14="http://schemas.microsoft.com/office/powerpoint/2010/main" val="7388561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chemeClr val="accent1"/>
                </a:solidFill>
              </a:rPr>
              <a:t>Background</a:t>
            </a:r>
            <a:endParaRPr lang="en-MY" sz="4000" dirty="0">
              <a:solidFill>
                <a:schemeClr val="accent1"/>
              </a:solidFill>
            </a:endParaRPr>
          </a:p>
        </p:txBody>
      </p:sp>
      <p:sp>
        <p:nvSpPr>
          <p:cNvPr id="3" name="Content Placeholder 2"/>
          <p:cNvSpPr>
            <a:spLocks noGrp="1"/>
          </p:cNvSpPr>
          <p:nvPr>
            <p:ph idx="1"/>
          </p:nvPr>
        </p:nvSpPr>
        <p:spPr>
          <a:xfrm>
            <a:off x="822959" y="1278467"/>
            <a:ext cx="7543801" cy="4741333"/>
          </a:xfrm>
        </p:spPr>
        <p:txBody>
          <a:bodyPr>
            <a:normAutofit/>
          </a:bodyPr>
          <a:lstStyle/>
          <a:p>
            <a:pPr marL="457200" indent="-457200">
              <a:buFont typeface="Courier New" panose="02070309020205020404" pitchFamily="49" charset="0"/>
              <a:buChar char="o"/>
            </a:pPr>
            <a:r>
              <a:rPr lang="en-US" sz="2200" dirty="0" smtClean="0"/>
              <a:t>Ministry of Health (MOH) was one of the </a:t>
            </a:r>
            <a:r>
              <a:rPr lang="en-US" sz="2200" u="sng" dirty="0" smtClean="0"/>
              <a:t>main national CRVS stakeholders in Malaysia</a:t>
            </a:r>
            <a:r>
              <a:rPr lang="en-US" sz="2200" dirty="0" smtClean="0"/>
              <a:t> alongside with Ministry of Home Affairs (MOHA), National Registration Department (NRD) and Department of Statistics Malaysia (DOSM).</a:t>
            </a:r>
          </a:p>
          <a:p>
            <a:pPr marL="457200" indent="-457200">
              <a:buFont typeface="Courier New" panose="02070309020205020404" pitchFamily="49" charset="0"/>
              <a:buChar char="o"/>
            </a:pPr>
            <a:r>
              <a:rPr lang="en-US" sz="2200" dirty="0" smtClean="0"/>
              <a:t>Malaysia has adopted the resolutions proposed in the Ministerial Conference in a Ministerial Declaration to ‘</a:t>
            </a:r>
            <a:r>
              <a:rPr lang="en-US" sz="2200" u="sng" dirty="0" smtClean="0"/>
              <a:t>Get Everyone in The Picture</a:t>
            </a:r>
            <a:r>
              <a:rPr lang="en-US" sz="2200" dirty="0" smtClean="0"/>
              <a:t>’ and </a:t>
            </a:r>
            <a:r>
              <a:rPr lang="en-US" sz="2200" u="sng" dirty="0" smtClean="0"/>
              <a:t>Regional Action Framework (RAF)</a:t>
            </a:r>
            <a:r>
              <a:rPr lang="en-US" sz="2200" dirty="0" smtClean="0"/>
              <a:t> for the 2015-2024 CRVS Decade.</a:t>
            </a:r>
          </a:p>
          <a:p>
            <a:pPr marL="804863" lvl="1" indent="-347663">
              <a:buFont typeface="Courier New" panose="02070309020205020404" pitchFamily="49" charset="0"/>
              <a:buChar char="o"/>
            </a:pPr>
            <a:r>
              <a:rPr lang="en-US" sz="1700" dirty="0" smtClean="0"/>
              <a:t>Ministerial Conference on CRVS in Asia and The Pacific held in Bangkok on 24-28 November 2014.</a:t>
            </a:r>
          </a:p>
          <a:p>
            <a:pPr marL="804863" lvl="1" indent="-347663">
              <a:buFont typeface="Courier New" panose="02070309020205020404" pitchFamily="49" charset="0"/>
              <a:buChar char="o"/>
            </a:pPr>
            <a:r>
              <a:rPr lang="en-US" sz="1700" dirty="0" smtClean="0"/>
              <a:t>Malaysian delegation was led by the Deputy Minister of MOHA and consists of Senior Gov. Officer from MOHA, MOH, NRD, DOSM, Economic Planning Unit (EPU) and A</a:t>
            </a:r>
            <a:r>
              <a:rPr lang="en-MY" sz="1700" dirty="0" err="1" smtClean="0"/>
              <a:t>ttorney</a:t>
            </a:r>
            <a:r>
              <a:rPr lang="en-MY" sz="1700" dirty="0" smtClean="0"/>
              <a:t> </a:t>
            </a:r>
            <a:r>
              <a:rPr lang="en-MY" sz="1700" dirty="0"/>
              <a:t>General's </a:t>
            </a:r>
            <a:r>
              <a:rPr lang="en-MY" sz="1700" dirty="0" smtClean="0"/>
              <a:t>Chambers of Malaysia (AGC).</a:t>
            </a:r>
            <a:endParaRPr lang="en-US" sz="1700" dirty="0"/>
          </a:p>
        </p:txBody>
      </p:sp>
      <p:sp>
        <p:nvSpPr>
          <p:cNvPr id="4" name="Footer Placeholder 3"/>
          <p:cNvSpPr>
            <a:spLocks noGrp="1"/>
          </p:cNvSpPr>
          <p:nvPr>
            <p:ph type="ftr" sz="quarter" idx="11"/>
          </p:nvPr>
        </p:nvSpPr>
        <p:spPr/>
        <p:txBody>
          <a:bodyPr/>
          <a:lstStyle/>
          <a:p>
            <a:r>
              <a:rPr lang="en-US" smtClean="0"/>
              <a:t>WORKSHOP ON THE OPERATION OF CIVIL REGISTRATION, VITAL STATISTICS AND </a:t>
            </a:r>
          </a:p>
          <a:p>
            <a:r>
              <a:rPr lang="en-US" smtClean="0"/>
              <a:t>IDENTITY MANAGEMENT SYSTEMS FOR EAST ASIAN COUNTRIES | HANOI, VIETNAM | 13-17 NOVEMBER 2017</a:t>
            </a:r>
            <a:endParaRPr lang="en-US" dirty="0"/>
          </a:p>
        </p:txBody>
      </p:sp>
      <p:sp>
        <p:nvSpPr>
          <p:cNvPr id="5" name="Slide Number Placeholder 4"/>
          <p:cNvSpPr>
            <a:spLocks noGrp="1"/>
          </p:cNvSpPr>
          <p:nvPr>
            <p:ph type="sldNum" sz="quarter" idx="12"/>
          </p:nvPr>
        </p:nvSpPr>
        <p:spPr/>
        <p:txBody>
          <a:bodyPr/>
          <a:lstStyle/>
          <a:p>
            <a:fld id="{F7238557-F704-4EC3-9FCD-9F91558E3095}" type="slidenum">
              <a:rPr lang="en-MY" smtClean="0"/>
              <a:t>3</a:t>
            </a:fld>
            <a:endParaRPr lang="en-MY" dirty="0"/>
          </a:p>
        </p:txBody>
      </p:sp>
    </p:spTree>
    <p:extLst>
      <p:ext uri="{BB962C8B-B14F-4D97-AF65-F5344CB8AC3E}">
        <p14:creationId xmlns:p14="http://schemas.microsoft.com/office/powerpoint/2010/main" val="31691256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900" dirty="0" smtClean="0">
                <a:solidFill>
                  <a:schemeClr val="accent1"/>
                </a:solidFill>
              </a:rPr>
              <a:t>Governance of CRVS in Malaysia</a:t>
            </a:r>
            <a:endParaRPr lang="en-MY" sz="3900" dirty="0">
              <a:solidFill>
                <a:schemeClr val="accent1"/>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04877985"/>
              </p:ext>
            </p:extLst>
          </p:nvPr>
        </p:nvGraphicFramePr>
        <p:xfrm>
          <a:off x="822960" y="1989667"/>
          <a:ext cx="7543800" cy="40232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p:cNvSpPr>
            <a:spLocks noGrp="1"/>
          </p:cNvSpPr>
          <p:nvPr>
            <p:ph type="ftr" sz="quarter" idx="11"/>
          </p:nvPr>
        </p:nvSpPr>
        <p:spPr/>
        <p:txBody>
          <a:bodyPr/>
          <a:lstStyle/>
          <a:p>
            <a:r>
              <a:rPr lang="en-US" smtClean="0"/>
              <a:t>WORKSHOP ON THE OPERATION OF CIVIL REGISTRATION, VITAL STATISTICS AND </a:t>
            </a:r>
          </a:p>
          <a:p>
            <a:r>
              <a:rPr lang="en-US" smtClean="0"/>
              <a:t>IDENTITY MANAGEMENT SYSTEMS FOR EAST ASIAN COUNTRIES | HANOI, VIETNAM | 13-17 NOVEMBER 2017</a:t>
            </a:r>
            <a:endParaRPr lang="en-US" dirty="0"/>
          </a:p>
        </p:txBody>
      </p:sp>
      <p:sp>
        <p:nvSpPr>
          <p:cNvPr id="5" name="Slide Number Placeholder 4"/>
          <p:cNvSpPr>
            <a:spLocks noGrp="1"/>
          </p:cNvSpPr>
          <p:nvPr>
            <p:ph type="sldNum" sz="quarter" idx="12"/>
          </p:nvPr>
        </p:nvSpPr>
        <p:spPr/>
        <p:txBody>
          <a:bodyPr/>
          <a:lstStyle/>
          <a:p>
            <a:fld id="{F7238557-F704-4EC3-9FCD-9F91558E3095}" type="slidenum">
              <a:rPr lang="en-MY" smtClean="0"/>
              <a:t>4</a:t>
            </a:fld>
            <a:endParaRPr lang="en-MY" dirty="0"/>
          </a:p>
        </p:txBody>
      </p:sp>
    </p:spTree>
    <p:extLst>
      <p:ext uri="{BB962C8B-B14F-4D97-AF65-F5344CB8AC3E}">
        <p14:creationId xmlns:p14="http://schemas.microsoft.com/office/powerpoint/2010/main" val="42227065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solidFill>
                  <a:schemeClr val="accent1"/>
                </a:solidFill>
              </a:rPr>
              <a:t>Roles of Ministry of Health in </a:t>
            </a:r>
            <a:br>
              <a:rPr lang="en-US" sz="3200" dirty="0" smtClean="0">
                <a:solidFill>
                  <a:schemeClr val="accent1"/>
                </a:solidFill>
              </a:rPr>
            </a:br>
            <a:r>
              <a:rPr lang="en-US" sz="3200" dirty="0" smtClean="0">
                <a:solidFill>
                  <a:schemeClr val="accent1"/>
                </a:solidFill>
              </a:rPr>
              <a:t>CRVS Malaysia</a:t>
            </a:r>
            <a:endParaRPr lang="en-MY" sz="3200" dirty="0">
              <a:solidFill>
                <a:schemeClr val="accent1"/>
              </a:solidFill>
            </a:endParaRPr>
          </a:p>
        </p:txBody>
      </p:sp>
      <p:sp>
        <p:nvSpPr>
          <p:cNvPr id="6" name="Content Placeholder 5"/>
          <p:cNvSpPr>
            <a:spLocks noGrp="1"/>
          </p:cNvSpPr>
          <p:nvPr>
            <p:ph idx="1"/>
          </p:nvPr>
        </p:nvSpPr>
        <p:spPr>
          <a:xfrm>
            <a:off x="822959" y="1921932"/>
            <a:ext cx="7543801" cy="4072467"/>
          </a:xfrm>
        </p:spPr>
        <p:txBody>
          <a:bodyPr>
            <a:normAutofit fontScale="85000" lnSpcReduction="20000"/>
          </a:bodyPr>
          <a:lstStyle/>
          <a:p>
            <a:pPr marL="457200" indent="-457200">
              <a:buFont typeface="Courier New" panose="02070309020205020404" pitchFamily="49" charset="0"/>
              <a:buChar char="o"/>
            </a:pPr>
            <a:r>
              <a:rPr lang="en-US" sz="2800" dirty="0" smtClean="0"/>
              <a:t>Two critical roles including:</a:t>
            </a:r>
          </a:p>
          <a:p>
            <a:pPr marL="804863" lvl="1" indent="-347663">
              <a:buFont typeface="Courier New" panose="02070309020205020404" pitchFamily="49" charset="0"/>
              <a:buChar char="o"/>
            </a:pPr>
            <a:r>
              <a:rPr lang="en-US" sz="2400" dirty="0"/>
              <a:t>As informants of the occurrence of births, fetal deaths and </a:t>
            </a:r>
            <a:r>
              <a:rPr lang="en-US" sz="2400" dirty="0" smtClean="0"/>
              <a:t>death</a:t>
            </a:r>
            <a:endParaRPr lang="en-US" sz="2400" dirty="0"/>
          </a:p>
          <a:p>
            <a:pPr marL="1143000" lvl="2" indent="-338138">
              <a:buFont typeface="Courier New" panose="02070309020205020404" pitchFamily="49" charset="0"/>
              <a:buChar char="o"/>
            </a:pPr>
            <a:r>
              <a:rPr lang="en-US" sz="2000" dirty="0"/>
              <a:t>Only </a:t>
            </a:r>
            <a:r>
              <a:rPr lang="en-US" sz="2000" dirty="0" err="1" smtClean="0"/>
              <a:t>occured</a:t>
            </a:r>
            <a:r>
              <a:rPr lang="en-US" sz="2000" dirty="0" smtClean="0"/>
              <a:t> </a:t>
            </a:r>
            <a:r>
              <a:rPr lang="en-US" sz="2000" dirty="0"/>
              <a:t>in health facilities.</a:t>
            </a:r>
          </a:p>
          <a:p>
            <a:pPr marL="804863" lvl="1" indent="-347663">
              <a:buFont typeface="Courier New" panose="02070309020205020404" pitchFamily="49" charset="0"/>
              <a:buChar char="o"/>
            </a:pPr>
            <a:r>
              <a:rPr lang="en-US" sz="2400" dirty="0"/>
              <a:t>Certification of causes of </a:t>
            </a:r>
            <a:r>
              <a:rPr lang="en-US" sz="2400" dirty="0" smtClean="0"/>
              <a:t>death (COD)</a:t>
            </a:r>
            <a:endParaRPr lang="en-US" sz="2400" dirty="0"/>
          </a:p>
          <a:p>
            <a:pPr marL="1143000" lvl="2" indent="-338138">
              <a:buFont typeface="Courier New" panose="02070309020205020404" pitchFamily="49" charset="0"/>
              <a:buChar char="o"/>
            </a:pPr>
            <a:r>
              <a:rPr lang="en-US" sz="2000" dirty="0"/>
              <a:t>Can be performed only by physicians attached to health institutions.</a:t>
            </a:r>
          </a:p>
          <a:p>
            <a:pPr marL="457200" indent="-457200">
              <a:buFont typeface="Courier New" panose="02070309020205020404" pitchFamily="49" charset="0"/>
              <a:buChar char="o"/>
            </a:pPr>
            <a:r>
              <a:rPr lang="en-US" sz="2800" dirty="0" smtClean="0"/>
              <a:t>Information collected by health institutions is crucial in generating:</a:t>
            </a:r>
          </a:p>
          <a:p>
            <a:pPr marL="804863" lvl="1" indent="-347663">
              <a:buFont typeface="Courier New" panose="02070309020205020404" pitchFamily="49" charset="0"/>
              <a:buChar char="o"/>
            </a:pPr>
            <a:r>
              <a:rPr lang="en-US" sz="2400" dirty="0"/>
              <a:t>H</a:t>
            </a:r>
            <a:r>
              <a:rPr lang="en-US" sz="2400" dirty="0" smtClean="0"/>
              <a:t>ealth statistics</a:t>
            </a:r>
          </a:p>
          <a:p>
            <a:pPr marL="1143000" lvl="2" indent="-338138">
              <a:buFont typeface="Courier New" panose="02070309020205020404" pitchFamily="49" charset="0"/>
              <a:buChar char="o"/>
            </a:pPr>
            <a:r>
              <a:rPr lang="en-US" sz="2000" dirty="0" smtClean="0"/>
              <a:t>Overall health of the population, planning and the needs in public health system.</a:t>
            </a:r>
          </a:p>
          <a:p>
            <a:pPr marL="804863" lvl="1" indent="-347663">
              <a:buFont typeface="Courier New" panose="02070309020205020404" pitchFamily="49" charset="0"/>
              <a:buChar char="o"/>
            </a:pPr>
            <a:r>
              <a:rPr lang="en-US" sz="2400" dirty="0" smtClean="0"/>
              <a:t>Vital statistics</a:t>
            </a:r>
          </a:p>
          <a:p>
            <a:pPr marL="1143000" lvl="2" indent="-338138">
              <a:buFont typeface="Courier New" panose="02070309020205020404" pitchFamily="49" charset="0"/>
              <a:buChar char="o"/>
            </a:pPr>
            <a:r>
              <a:rPr lang="en-US" sz="2000" dirty="0" smtClean="0"/>
              <a:t>Informed on vital events of the population, monitoring programs towards improving health of the population.</a:t>
            </a:r>
          </a:p>
          <a:p>
            <a:pPr marL="749808" lvl="1" indent="-457200">
              <a:buFont typeface="Courier New" panose="02070309020205020404" pitchFamily="49" charset="0"/>
              <a:buChar char="o"/>
            </a:pPr>
            <a:endParaRPr lang="en-US" sz="2400" dirty="0" smtClean="0"/>
          </a:p>
          <a:p>
            <a:pPr marL="749808" lvl="1" indent="-457200">
              <a:buFont typeface="Courier New" panose="02070309020205020404" pitchFamily="49" charset="0"/>
              <a:buChar char="o"/>
            </a:pPr>
            <a:endParaRPr lang="en-MY" sz="2400" dirty="0"/>
          </a:p>
        </p:txBody>
      </p:sp>
      <p:sp>
        <p:nvSpPr>
          <p:cNvPr id="4" name="Footer Placeholder 3"/>
          <p:cNvSpPr>
            <a:spLocks noGrp="1"/>
          </p:cNvSpPr>
          <p:nvPr>
            <p:ph type="ftr" sz="quarter" idx="11"/>
          </p:nvPr>
        </p:nvSpPr>
        <p:spPr/>
        <p:txBody>
          <a:bodyPr/>
          <a:lstStyle/>
          <a:p>
            <a:r>
              <a:rPr lang="en-US" smtClean="0"/>
              <a:t>WORKSHOP ON THE OPERATION OF CIVIL REGISTRATION, VITAL STATISTICS AND </a:t>
            </a:r>
          </a:p>
          <a:p>
            <a:r>
              <a:rPr lang="en-US" smtClean="0"/>
              <a:t>IDENTITY MANAGEMENT SYSTEMS FOR EAST ASIAN COUNTRIES | HANOI, VIETNAM | 13-17 NOVEMBER 2017</a:t>
            </a:r>
            <a:endParaRPr lang="en-US" dirty="0"/>
          </a:p>
        </p:txBody>
      </p:sp>
      <p:sp>
        <p:nvSpPr>
          <p:cNvPr id="5" name="Slide Number Placeholder 4"/>
          <p:cNvSpPr>
            <a:spLocks noGrp="1"/>
          </p:cNvSpPr>
          <p:nvPr>
            <p:ph type="sldNum" sz="quarter" idx="12"/>
          </p:nvPr>
        </p:nvSpPr>
        <p:spPr/>
        <p:txBody>
          <a:bodyPr/>
          <a:lstStyle/>
          <a:p>
            <a:fld id="{F7238557-F704-4EC3-9FCD-9F91558E3095}" type="slidenum">
              <a:rPr lang="en-MY" smtClean="0"/>
              <a:t>5</a:t>
            </a:fld>
            <a:endParaRPr lang="en-MY" dirty="0"/>
          </a:p>
        </p:txBody>
      </p:sp>
    </p:spTree>
    <p:extLst>
      <p:ext uri="{BB962C8B-B14F-4D97-AF65-F5344CB8AC3E}">
        <p14:creationId xmlns:p14="http://schemas.microsoft.com/office/powerpoint/2010/main" val="12222057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000" dirty="0" smtClean="0">
                <a:solidFill>
                  <a:schemeClr val="accent1"/>
                </a:solidFill>
              </a:rPr>
              <a:t>Flow of Birth/Death Information to </a:t>
            </a:r>
            <a:br>
              <a:rPr lang="en-US" sz="3000" dirty="0" smtClean="0">
                <a:solidFill>
                  <a:schemeClr val="accent1"/>
                </a:solidFill>
              </a:rPr>
            </a:br>
            <a:r>
              <a:rPr lang="en-US" sz="3000" dirty="0" smtClean="0">
                <a:solidFill>
                  <a:schemeClr val="accent1"/>
                </a:solidFill>
              </a:rPr>
              <a:t>Civil Registration Systems and Vital Statistics</a:t>
            </a:r>
            <a:endParaRPr lang="en-MY" sz="3000" dirty="0">
              <a:solidFill>
                <a:schemeClr val="accent1"/>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778034513"/>
              </p:ext>
            </p:extLst>
          </p:nvPr>
        </p:nvGraphicFramePr>
        <p:xfrm>
          <a:off x="822325" y="1083734"/>
          <a:ext cx="7543800" cy="34713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p:txBody>
          <a:bodyPr/>
          <a:lstStyle/>
          <a:p>
            <a:r>
              <a:rPr lang="en-US" smtClean="0"/>
              <a:t>WORKSHOP ON THE OPERATION OF CIVIL REGISTRATION, VITAL STATISTICS AND </a:t>
            </a:r>
          </a:p>
          <a:p>
            <a:r>
              <a:rPr lang="en-US" smtClean="0"/>
              <a:t>IDENTITY MANAGEMENT SYSTEMS FOR EAST ASIAN COUNTRIES | HANOI, VIETNAM | 13-17 NOVEMBER 2017</a:t>
            </a:r>
            <a:endParaRPr lang="en-US" dirty="0"/>
          </a:p>
        </p:txBody>
      </p:sp>
      <p:sp>
        <p:nvSpPr>
          <p:cNvPr id="5" name="Slide Number Placeholder 4"/>
          <p:cNvSpPr>
            <a:spLocks noGrp="1"/>
          </p:cNvSpPr>
          <p:nvPr>
            <p:ph type="sldNum" sz="quarter" idx="12"/>
          </p:nvPr>
        </p:nvSpPr>
        <p:spPr/>
        <p:txBody>
          <a:bodyPr/>
          <a:lstStyle/>
          <a:p>
            <a:fld id="{F7238557-F704-4EC3-9FCD-9F91558E3095}" type="slidenum">
              <a:rPr lang="en-MY" smtClean="0"/>
              <a:t>6</a:t>
            </a:fld>
            <a:endParaRPr lang="en-MY" dirty="0"/>
          </a:p>
        </p:txBody>
      </p:sp>
      <p:sp>
        <p:nvSpPr>
          <p:cNvPr id="3" name="Rectangle 2"/>
          <p:cNvSpPr/>
          <p:nvPr/>
        </p:nvSpPr>
        <p:spPr>
          <a:xfrm>
            <a:off x="839259" y="4876797"/>
            <a:ext cx="2157984" cy="1337735"/>
          </a:xfrm>
          <a:prstGeom prst="rect">
            <a:avLst/>
          </a:prstGeom>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spcAft>
                <a:spcPts val="600"/>
              </a:spcAft>
            </a:pPr>
            <a:r>
              <a:rPr lang="en-US" sz="1600" dirty="0" smtClean="0"/>
              <a:t>Vital Statistics (VS) compiled by DOSM based on NRD’s database (CR)</a:t>
            </a:r>
            <a:endParaRPr lang="en-MY" sz="1600" dirty="0"/>
          </a:p>
        </p:txBody>
      </p:sp>
      <p:cxnSp>
        <p:nvCxnSpPr>
          <p:cNvPr id="8" name="Straight Arrow Connector 7"/>
          <p:cNvCxnSpPr/>
          <p:nvPr/>
        </p:nvCxnSpPr>
        <p:spPr>
          <a:xfrm>
            <a:off x="1913467" y="4385736"/>
            <a:ext cx="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3515232" y="4881952"/>
            <a:ext cx="2428367" cy="1337735"/>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marL="171450" indent="-171450">
              <a:buFont typeface="Arial" panose="020B0604020202020204" pitchFamily="34" charset="0"/>
              <a:buChar char="•"/>
            </a:pPr>
            <a:r>
              <a:rPr lang="en-US" sz="1300" dirty="0" smtClean="0"/>
              <a:t>Preliminary official VS will be reviewed by </a:t>
            </a:r>
            <a:r>
              <a:rPr lang="en-US" sz="1300" i="1" dirty="0" smtClean="0"/>
              <a:t>Inter-Agency Planning Group </a:t>
            </a:r>
            <a:r>
              <a:rPr lang="en-US" sz="1300" dirty="0" smtClean="0"/>
              <a:t>(IAPG) before release.</a:t>
            </a:r>
          </a:p>
          <a:p>
            <a:pPr marL="171450" indent="-171450">
              <a:buFont typeface="Arial" panose="020B0604020202020204" pitchFamily="34" charset="0"/>
              <a:buChar char="•"/>
            </a:pPr>
            <a:r>
              <a:rPr lang="en-US" sz="1300" dirty="0"/>
              <a:t>Vital statistics released by </a:t>
            </a:r>
            <a:r>
              <a:rPr lang="en-US" sz="1300" dirty="0" smtClean="0"/>
              <a:t>DOSM.</a:t>
            </a:r>
            <a:endParaRPr lang="en-MY" sz="1300" dirty="0"/>
          </a:p>
        </p:txBody>
      </p:sp>
    </p:spTree>
    <p:extLst>
      <p:ext uri="{BB962C8B-B14F-4D97-AF65-F5344CB8AC3E}">
        <p14:creationId xmlns:p14="http://schemas.microsoft.com/office/powerpoint/2010/main" val="41110431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298571628"/>
              </p:ext>
            </p:extLst>
          </p:nvPr>
        </p:nvGraphicFramePr>
        <p:xfrm>
          <a:off x="313268" y="3005391"/>
          <a:ext cx="8204200" cy="30228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9" name="Straight Connector 18"/>
          <p:cNvCxnSpPr/>
          <p:nvPr/>
        </p:nvCxnSpPr>
        <p:spPr>
          <a:xfrm>
            <a:off x="3146376" y="1527944"/>
            <a:ext cx="385233" cy="1"/>
          </a:xfrm>
          <a:prstGeom prst="line">
            <a:avLst/>
          </a:prstGeom>
        </p:spPr>
        <p:style>
          <a:lnRef idx="2">
            <a:schemeClr val="accent6"/>
          </a:lnRef>
          <a:fillRef idx="0">
            <a:schemeClr val="accent6"/>
          </a:fillRef>
          <a:effectRef idx="1">
            <a:schemeClr val="accent6"/>
          </a:effectRef>
          <a:fontRef idx="minor">
            <a:schemeClr val="tx1"/>
          </a:fontRef>
        </p:style>
      </p:cxnSp>
      <p:sp>
        <p:nvSpPr>
          <p:cNvPr id="2" name="Title 1"/>
          <p:cNvSpPr>
            <a:spLocks noGrp="1"/>
          </p:cNvSpPr>
          <p:nvPr>
            <p:ph type="title"/>
          </p:nvPr>
        </p:nvSpPr>
        <p:spPr/>
        <p:txBody>
          <a:bodyPr>
            <a:normAutofit fontScale="90000"/>
          </a:bodyPr>
          <a:lstStyle/>
          <a:p>
            <a:r>
              <a:rPr lang="en-US" sz="4200" dirty="0" smtClean="0">
                <a:solidFill>
                  <a:schemeClr val="accent1"/>
                </a:solidFill>
              </a:rPr>
              <a:t>Generating COD Statistics</a:t>
            </a:r>
            <a:r>
              <a:rPr lang="en-US" dirty="0" smtClean="0">
                <a:solidFill>
                  <a:schemeClr val="accent1"/>
                </a:solidFill>
              </a:rPr>
              <a:t/>
            </a:r>
            <a:br>
              <a:rPr lang="en-US" dirty="0" smtClean="0">
                <a:solidFill>
                  <a:schemeClr val="accent1"/>
                </a:solidFill>
              </a:rPr>
            </a:br>
            <a:r>
              <a:rPr lang="en-US" sz="3100" dirty="0" smtClean="0">
                <a:solidFill>
                  <a:schemeClr val="accent1"/>
                </a:solidFill>
              </a:rPr>
              <a:t>(in health facilities)</a:t>
            </a:r>
            <a:endParaRPr lang="en-MY" dirty="0">
              <a:solidFill>
                <a:schemeClr val="accent1"/>
              </a:solidFill>
            </a:endParaRPr>
          </a:p>
        </p:txBody>
      </p:sp>
      <p:sp>
        <p:nvSpPr>
          <p:cNvPr id="4" name="Footer Placeholder 3"/>
          <p:cNvSpPr>
            <a:spLocks noGrp="1"/>
          </p:cNvSpPr>
          <p:nvPr>
            <p:ph type="ftr" sz="quarter" idx="11"/>
          </p:nvPr>
        </p:nvSpPr>
        <p:spPr/>
        <p:txBody>
          <a:bodyPr/>
          <a:lstStyle/>
          <a:p>
            <a:r>
              <a:rPr lang="en-US" smtClean="0"/>
              <a:t>WORKSHOP ON THE OPERATION OF CIVIL REGISTRATION, VITAL STATISTICS AND </a:t>
            </a:r>
          </a:p>
          <a:p>
            <a:r>
              <a:rPr lang="en-US" smtClean="0"/>
              <a:t>IDENTITY MANAGEMENT SYSTEMS FOR EAST ASIAN COUNTRIES | HANOI, VIETNAM | 13-17 NOVEMBER 2017</a:t>
            </a:r>
            <a:endParaRPr lang="en-US" dirty="0"/>
          </a:p>
        </p:txBody>
      </p:sp>
      <p:sp>
        <p:nvSpPr>
          <p:cNvPr id="5" name="Slide Number Placeholder 4"/>
          <p:cNvSpPr>
            <a:spLocks noGrp="1"/>
          </p:cNvSpPr>
          <p:nvPr>
            <p:ph type="sldNum" sz="quarter" idx="12"/>
          </p:nvPr>
        </p:nvSpPr>
        <p:spPr/>
        <p:txBody>
          <a:bodyPr/>
          <a:lstStyle/>
          <a:p>
            <a:fld id="{F7238557-F704-4EC3-9FCD-9F91558E3095}" type="slidenum">
              <a:rPr lang="en-MY" smtClean="0"/>
              <a:t>7</a:t>
            </a:fld>
            <a:endParaRPr lang="en-MY" dirty="0"/>
          </a:p>
        </p:txBody>
      </p:sp>
      <p:sp>
        <p:nvSpPr>
          <p:cNvPr id="21" name="Rectangle 20"/>
          <p:cNvSpPr/>
          <p:nvPr/>
        </p:nvSpPr>
        <p:spPr>
          <a:xfrm>
            <a:off x="7079151" y="1261252"/>
            <a:ext cx="1676399" cy="516467"/>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1500" dirty="0" smtClean="0"/>
              <a:t>Database in NRD</a:t>
            </a:r>
            <a:endParaRPr lang="en-MY" sz="1500" dirty="0"/>
          </a:p>
        </p:txBody>
      </p:sp>
      <p:sp>
        <p:nvSpPr>
          <p:cNvPr id="22" name="Rectangle 21"/>
          <p:cNvSpPr/>
          <p:nvPr/>
        </p:nvSpPr>
        <p:spPr>
          <a:xfrm>
            <a:off x="6825147" y="5587720"/>
            <a:ext cx="1664208" cy="539496"/>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1500" dirty="0" smtClean="0"/>
              <a:t>Death </a:t>
            </a:r>
            <a:r>
              <a:rPr lang="en-US" sz="1500" dirty="0"/>
              <a:t>c</a:t>
            </a:r>
            <a:r>
              <a:rPr lang="en-US" sz="1500" dirty="0" smtClean="0"/>
              <a:t>ertificate and burial</a:t>
            </a:r>
            <a:endParaRPr lang="en-MY" sz="1500" dirty="0"/>
          </a:p>
        </p:txBody>
      </p:sp>
      <p:sp>
        <p:nvSpPr>
          <p:cNvPr id="23" name="Rectangle 22"/>
          <p:cNvSpPr/>
          <p:nvPr/>
        </p:nvSpPr>
        <p:spPr>
          <a:xfrm>
            <a:off x="4949786" y="1240498"/>
            <a:ext cx="1744132" cy="1665940"/>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marL="171450" indent="-171450">
              <a:spcAft>
                <a:spcPts val="600"/>
              </a:spcAft>
              <a:buFont typeface="Arial" panose="020B0604020202020204" pitchFamily="34" charset="0"/>
              <a:buChar char="•"/>
            </a:pPr>
            <a:r>
              <a:rPr lang="en-US" sz="1200" dirty="0" smtClean="0"/>
              <a:t>ICD-10 </a:t>
            </a:r>
            <a:r>
              <a:rPr lang="en-US" sz="1200" dirty="0"/>
              <a:t>coding </a:t>
            </a:r>
            <a:r>
              <a:rPr lang="en-US" sz="1200" dirty="0" smtClean="0"/>
              <a:t>by DOSM based </a:t>
            </a:r>
            <a:r>
              <a:rPr lang="en-US" sz="1200" dirty="0"/>
              <a:t>on </a:t>
            </a:r>
            <a:r>
              <a:rPr lang="en-US" sz="1200" dirty="0" smtClean="0"/>
              <a:t>underlying COD information </a:t>
            </a:r>
            <a:r>
              <a:rPr lang="en-US" sz="1200" dirty="0"/>
              <a:t>in NRD’s </a:t>
            </a:r>
            <a:r>
              <a:rPr lang="en-US" sz="1200" dirty="0" smtClean="0"/>
              <a:t>database</a:t>
            </a:r>
          </a:p>
          <a:p>
            <a:pPr marL="171450" indent="-171450">
              <a:spcAft>
                <a:spcPts val="600"/>
              </a:spcAft>
              <a:buFont typeface="Arial" panose="020B0604020202020204" pitchFamily="34" charset="0"/>
              <a:buChar char="•"/>
            </a:pPr>
            <a:r>
              <a:rPr lang="en-US" sz="1200" dirty="0"/>
              <a:t>Data harmonization between </a:t>
            </a:r>
            <a:r>
              <a:rPr lang="en-US" sz="1200" dirty="0" smtClean="0"/>
              <a:t>          MOH-DOSM</a:t>
            </a:r>
            <a:endParaRPr lang="en-US" sz="1200" dirty="0"/>
          </a:p>
        </p:txBody>
      </p:sp>
      <p:sp>
        <p:nvSpPr>
          <p:cNvPr id="24" name="Rectangle 23"/>
          <p:cNvSpPr/>
          <p:nvPr/>
        </p:nvSpPr>
        <p:spPr>
          <a:xfrm>
            <a:off x="3505202" y="1270001"/>
            <a:ext cx="1071032" cy="1066800"/>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spcAft>
                <a:spcPts val="600"/>
              </a:spcAft>
            </a:pPr>
            <a:r>
              <a:rPr lang="en-US" sz="1400" dirty="0" smtClean="0"/>
              <a:t>COD statistics compiled by DOSM</a:t>
            </a:r>
            <a:endParaRPr lang="en-MY" sz="1400" dirty="0"/>
          </a:p>
        </p:txBody>
      </p:sp>
      <p:sp>
        <p:nvSpPr>
          <p:cNvPr id="25" name="Rectangle 24"/>
          <p:cNvSpPr/>
          <p:nvPr/>
        </p:nvSpPr>
        <p:spPr>
          <a:xfrm>
            <a:off x="1202267" y="1282708"/>
            <a:ext cx="1952583" cy="1632195"/>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marL="171450" indent="-171450">
              <a:buFont typeface="Arial" panose="020B0604020202020204" pitchFamily="34" charset="0"/>
              <a:buChar char="•"/>
            </a:pPr>
            <a:r>
              <a:rPr lang="en-US" sz="1200" dirty="0" smtClean="0"/>
              <a:t>Preliminary COD statistics will be reviewed by                    </a:t>
            </a:r>
            <a:r>
              <a:rPr lang="en-US" sz="1200" i="1" dirty="0" smtClean="0"/>
              <a:t>Inter-Agency Planning Group </a:t>
            </a:r>
            <a:r>
              <a:rPr lang="en-US" sz="1200" dirty="0" smtClean="0"/>
              <a:t>(IAPG) before release.</a:t>
            </a:r>
          </a:p>
          <a:p>
            <a:pPr marL="171450" indent="-171450">
              <a:buFont typeface="Arial" panose="020B0604020202020204" pitchFamily="34" charset="0"/>
              <a:buChar char="•"/>
            </a:pPr>
            <a:r>
              <a:rPr lang="en-US" sz="1200" dirty="0" smtClean="0"/>
              <a:t>COD statistics released </a:t>
            </a:r>
            <a:r>
              <a:rPr lang="en-US" sz="1200" dirty="0"/>
              <a:t>by </a:t>
            </a:r>
            <a:r>
              <a:rPr lang="en-US" sz="1200" dirty="0" smtClean="0"/>
              <a:t>DOSM.</a:t>
            </a:r>
            <a:endParaRPr lang="en-MY" sz="1200" dirty="0"/>
          </a:p>
        </p:txBody>
      </p:sp>
      <p:cxnSp>
        <p:nvCxnSpPr>
          <p:cNvPr id="7" name="Straight Connector 6"/>
          <p:cNvCxnSpPr/>
          <p:nvPr/>
        </p:nvCxnSpPr>
        <p:spPr>
          <a:xfrm flipH="1">
            <a:off x="7917350" y="1794653"/>
            <a:ext cx="1" cy="2148840"/>
          </a:xfrm>
          <a:prstGeom prst="line">
            <a:avLst/>
          </a:prstGeom>
        </p:spPr>
        <p:style>
          <a:lnRef idx="2">
            <a:schemeClr val="accent4"/>
          </a:lnRef>
          <a:fillRef idx="0">
            <a:schemeClr val="accent4"/>
          </a:fillRef>
          <a:effectRef idx="1">
            <a:schemeClr val="accent4"/>
          </a:effectRef>
          <a:fontRef idx="minor">
            <a:schemeClr val="tx1"/>
          </a:fontRef>
        </p:style>
      </p:cxnSp>
      <p:cxnSp>
        <p:nvCxnSpPr>
          <p:cNvPr id="9" name="Straight Connector 8"/>
          <p:cNvCxnSpPr>
            <a:endCxn id="21" idx="1"/>
          </p:cNvCxnSpPr>
          <p:nvPr/>
        </p:nvCxnSpPr>
        <p:spPr>
          <a:xfrm>
            <a:off x="6693918" y="1519485"/>
            <a:ext cx="385233" cy="1"/>
          </a:xfrm>
          <a:prstGeom prst="line">
            <a:avLst/>
          </a:prstGeom>
        </p:spPr>
        <p:style>
          <a:lnRef idx="2">
            <a:schemeClr val="accent6"/>
          </a:lnRef>
          <a:fillRef idx="0">
            <a:schemeClr val="accent6"/>
          </a:fillRef>
          <a:effectRef idx="1">
            <a:schemeClr val="accent6"/>
          </a:effectRef>
          <a:fontRef idx="minor">
            <a:schemeClr val="tx1"/>
          </a:fontRef>
        </p:style>
      </p:cxnSp>
      <p:cxnSp>
        <p:nvCxnSpPr>
          <p:cNvPr id="18" name="Straight Connector 17"/>
          <p:cNvCxnSpPr/>
          <p:nvPr/>
        </p:nvCxnSpPr>
        <p:spPr>
          <a:xfrm>
            <a:off x="4577242" y="1527947"/>
            <a:ext cx="385233" cy="1"/>
          </a:xfrm>
          <a:prstGeom prst="line">
            <a:avLst/>
          </a:prstGeom>
        </p:spPr>
        <p:style>
          <a:lnRef idx="2">
            <a:schemeClr val="accent6"/>
          </a:lnRef>
          <a:fillRef idx="0">
            <a:schemeClr val="accent6"/>
          </a:fillRef>
          <a:effectRef idx="1">
            <a:schemeClr val="accent6"/>
          </a:effectRef>
          <a:fontRef idx="minor">
            <a:schemeClr val="tx1"/>
          </a:fontRef>
        </p:style>
      </p:cxnSp>
      <p:cxnSp>
        <p:nvCxnSpPr>
          <p:cNvPr id="13" name="Straight Connector 12"/>
          <p:cNvCxnSpPr/>
          <p:nvPr/>
        </p:nvCxnSpPr>
        <p:spPr>
          <a:xfrm>
            <a:off x="7914383" y="5376338"/>
            <a:ext cx="0" cy="211388"/>
          </a:xfrm>
          <a:prstGeom prst="line">
            <a:avLst/>
          </a:prstGeom>
        </p:spPr>
        <p:style>
          <a:lnRef idx="2">
            <a:schemeClr val="accent3"/>
          </a:lnRef>
          <a:fillRef idx="0">
            <a:schemeClr val="accent3"/>
          </a:fillRef>
          <a:effectRef idx="1">
            <a:schemeClr val="accent3"/>
          </a:effectRef>
          <a:fontRef idx="minor">
            <a:schemeClr val="tx1"/>
          </a:fontRef>
        </p:style>
      </p:cxnSp>
      <p:cxnSp>
        <p:nvCxnSpPr>
          <p:cNvPr id="20" name="Straight Connector 19"/>
          <p:cNvCxnSpPr/>
          <p:nvPr/>
        </p:nvCxnSpPr>
        <p:spPr>
          <a:xfrm>
            <a:off x="8517468" y="5088467"/>
            <a:ext cx="137160" cy="0"/>
          </a:xfrm>
          <a:prstGeom prst="line">
            <a:avLst/>
          </a:prstGeom>
        </p:spPr>
        <p:style>
          <a:lnRef idx="2">
            <a:schemeClr val="accent3"/>
          </a:lnRef>
          <a:fillRef idx="0">
            <a:schemeClr val="accent3"/>
          </a:fillRef>
          <a:effectRef idx="1">
            <a:schemeClr val="accent3"/>
          </a:effectRef>
          <a:fontRef idx="minor">
            <a:schemeClr val="tx1"/>
          </a:fontRef>
        </p:style>
      </p:cxnSp>
      <p:cxnSp>
        <p:nvCxnSpPr>
          <p:cNvPr id="27" name="Straight Connector 26"/>
          <p:cNvCxnSpPr/>
          <p:nvPr/>
        </p:nvCxnSpPr>
        <p:spPr>
          <a:xfrm>
            <a:off x="8652933" y="1794653"/>
            <a:ext cx="0" cy="3291840"/>
          </a:xfrm>
          <a:prstGeom prst="line">
            <a:avLst/>
          </a:prstGeom>
        </p:spPr>
        <p:style>
          <a:lnRef idx="2">
            <a:schemeClr val="accent3"/>
          </a:lnRef>
          <a:fillRef idx="0">
            <a:schemeClr val="accent3"/>
          </a:fillRef>
          <a:effectRef idx="1">
            <a:schemeClr val="accent3"/>
          </a:effectRef>
          <a:fontRef idx="minor">
            <a:schemeClr val="tx1"/>
          </a:fontRef>
        </p:style>
      </p:cxnSp>
    </p:spTree>
    <p:extLst>
      <p:ext uri="{BB962C8B-B14F-4D97-AF65-F5344CB8AC3E}">
        <p14:creationId xmlns:p14="http://schemas.microsoft.com/office/powerpoint/2010/main" val="8601422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Straight Connector 32"/>
          <p:cNvCxnSpPr/>
          <p:nvPr/>
        </p:nvCxnSpPr>
        <p:spPr>
          <a:xfrm flipV="1">
            <a:off x="3854453" y="1796708"/>
            <a:ext cx="0" cy="548640"/>
          </a:xfrm>
          <a:prstGeom prst="line">
            <a:avLst/>
          </a:prstGeom>
        </p:spPr>
        <p:style>
          <a:lnRef idx="2">
            <a:schemeClr val="accent1"/>
          </a:lnRef>
          <a:fillRef idx="0">
            <a:schemeClr val="accent1"/>
          </a:fillRef>
          <a:effectRef idx="1">
            <a:schemeClr val="accent1"/>
          </a:effectRef>
          <a:fontRef idx="minor">
            <a:schemeClr val="tx1"/>
          </a:fontRef>
        </p:style>
      </p:cxnSp>
      <p:cxnSp>
        <p:nvCxnSpPr>
          <p:cNvPr id="26" name="Straight Connector 25"/>
          <p:cNvCxnSpPr>
            <a:endCxn id="21" idx="1"/>
          </p:cNvCxnSpPr>
          <p:nvPr/>
        </p:nvCxnSpPr>
        <p:spPr>
          <a:xfrm>
            <a:off x="6742522" y="2848755"/>
            <a:ext cx="385233" cy="1"/>
          </a:xfrm>
          <a:prstGeom prst="line">
            <a:avLst/>
          </a:prstGeom>
        </p:spPr>
        <p:style>
          <a:lnRef idx="2">
            <a:schemeClr val="accent6"/>
          </a:lnRef>
          <a:fillRef idx="0">
            <a:schemeClr val="accent6"/>
          </a:fillRef>
          <a:effectRef idx="1">
            <a:schemeClr val="accent6"/>
          </a:effectRef>
          <a:fontRef idx="minor">
            <a:schemeClr val="tx1"/>
          </a:fontRef>
        </p:style>
      </p:cxnSp>
      <p:cxnSp>
        <p:nvCxnSpPr>
          <p:cNvPr id="28" name="Straight Connector 27"/>
          <p:cNvCxnSpPr/>
          <p:nvPr/>
        </p:nvCxnSpPr>
        <p:spPr>
          <a:xfrm>
            <a:off x="4365575" y="2848752"/>
            <a:ext cx="385233" cy="1"/>
          </a:xfrm>
          <a:prstGeom prst="line">
            <a:avLst/>
          </a:prstGeom>
        </p:spPr>
        <p:style>
          <a:lnRef idx="2">
            <a:schemeClr val="accent6"/>
          </a:lnRef>
          <a:fillRef idx="0">
            <a:schemeClr val="accent6"/>
          </a:fillRef>
          <a:effectRef idx="1">
            <a:schemeClr val="accent6"/>
          </a:effectRef>
          <a:fontRef idx="minor">
            <a:schemeClr val="tx1"/>
          </a:fontRef>
        </p:style>
      </p:cxnSp>
      <p:graphicFrame>
        <p:nvGraphicFramePr>
          <p:cNvPr id="6" name="Content Placeholder 5"/>
          <p:cNvGraphicFramePr>
            <a:graphicFrameLocks noGrp="1"/>
          </p:cNvGraphicFramePr>
          <p:nvPr>
            <p:ph idx="1"/>
            <p:extLst>
              <p:ext uri="{D42A27DB-BD31-4B8C-83A1-F6EECF244321}">
                <p14:modId xmlns:p14="http://schemas.microsoft.com/office/powerpoint/2010/main" val="2080964942"/>
              </p:ext>
            </p:extLst>
          </p:nvPr>
        </p:nvGraphicFramePr>
        <p:xfrm>
          <a:off x="300403" y="2922332"/>
          <a:ext cx="8208597" cy="35779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p:txBody>
          <a:bodyPr>
            <a:normAutofit fontScale="90000"/>
          </a:bodyPr>
          <a:lstStyle/>
          <a:p>
            <a:r>
              <a:rPr lang="en-US" dirty="0">
                <a:solidFill>
                  <a:schemeClr val="accent1"/>
                </a:solidFill>
              </a:rPr>
              <a:t>Generating COD Statistics</a:t>
            </a:r>
            <a:br>
              <a:rPr lang="en-US" dirty="0">
                <a:solidFill>
                  <a:schemeClr val="accent1"/>
                </a:solidFill>
              </a:rPr>
            </a:br>
            <a:r>
              <a:rPr lang="en-US" sz="3200" dirty="0" smtClean="0">
                <a:solidFill>
                  <a:schemeClr val="accent1"/>
                </a:solidFill>
              </a:rPr>
              <a:t>(outside health </a:t>
            </a:r>
            <a:r>
              <a:rPr lang="en-US" sz="3200" dirty="0">
                <a:solidFill>
                  <a:schemeClr val="accent1"/>
                </a:solidFill>
              </a:rPr>
              <a:t>facilities)</a:t>
            </a:r>
            <a:endParaRPr lang="en-MY" dirty="0">
              <a:solidFill>
                <a:schemeClr val="accent1"/>
              </a:solidFill>
            </a:endParaRPr>
          </a:p>
        </p:txBody>
      </p:sp>
      <p:sp>
        <p:nvSpPr>
          <p:cNvPr id="4" name="Footer Placeholder 3"/>
          <p:cNvSpPr>
            <a:spLocks noGrp="1"/>
          </p:cNvSpPr>
          <p:nvPr>
            <p:ph type="ftr" sz="quarter" idx="11"/>
          </p:nvPr>
        </p:nvSpPr>
        <p:spPr/>
        <p:txBody>
          <a:bodyPr/>
          <a:lstStyle/>
          <a:p>
            <a:r>
              <a:rPr lang="en-US" smtClean="0"/>
              <a:t>WORKSHOP ON THE OPERATION OF CIVIL REGISTRATION, VITAL STATISTICS AND </a:t>
            </a:r>
          </a:p>
          <a:p>
            <a:r>
              <a:rPr lang="en-US" smtClean="0"/>
              <a:t>IDENTITY MANAGEMENT SYSTEMS FOR EAST ASIAN COUNTRIES | HANOI, VIETNAM | 13-17 NOVEMBER 2017</a:t>
            </a:r>
            <a:endParaRPr lang="en-US" dirty="0"/>
          </a:p>
        </p:txBody>
      </p:sp>
      <p:sp>
        <p:nvSpPr>
          <p:cNvPr id="5" name="Slide Number Placeholder 4"/>
          <p:cNvSpPr>
            <a:spLocks noGrp="1"/>
          </p:cNvSpPr>
          <p:nvPr>
            <p:ph type="sldNum" sz="quarter" idx="12"/>
          </p:nvPr>
        </p:nvSpPr>
        <p:spPr/>
        <p:txBody>
          <a:bodyPr/>
          <a:lstStyle/>
          <a:p>
            <a:fld id="{F7238557-F704-4EC3-9FCD-9F91558E3095}" type="slidenum">
              <a:rPr lang="en-MY" smtClean="0"/>
              <a:t>8</a:t>
            </a:fld>
            <a:endParaRPr lang="en-MY" dirty="0"/>
          </a:p>
        </p:txBody>
      </p:sp>
      <p:sp>
        <p:nvSpPr>
          <p:cNvPr id="8" name="Rectangle 7"/>
          <p:cNvSpPr/>
          <p:nvPr/>
        </p:nvSpPr>
        <p:spPr>
          <a:xfrm>
            <a:off x="6899656" y="1198111"/>
            <a:ext cx="1609344" cy="929299"/>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sz="1400" dirty="0" smtClean="0"/>
              <a:t>Verification of underlying COD by MOH to relative</a:t>
            </a:r>
            <a:endParaRPr lang="en-MY" sz="1400" dirty="0"/>
          </a:p>
        </p:txBody>
      </p:sp>
      <p:sp>
        <p:nvSpPr>
          <p:cNvPr id="9" name="Rectangle 8"/>
          <p:cNvSpPr/>
          <p:nvPr/>
        </p:nvSpPr>
        <p:spPr>
          <a:xfrm>
            <a:off x="3052054" y="1265471"/>
            <a:ext cx="1600200" cy="539496"/>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sz="1400" dirty="0" smtClean="0"/>
              <a:t>ICD-10 coding            by MOH</a:t>
            </a:r>
            <a:endParaRPr lang="en-MY" sz="1400" dirty="0"/>
          </a:p>
        </p:txBody>
      </p:sp>
      <p:cxnSp>
        <p:nvCxnSpPr>
          <p:cNvPr id="12" name="Straight Connector 11"/>
          <p:cNvCxnSpPr/>
          <p:nvPr/>
        </p:nvCxnSpPr>
        <p:spPr>
          <a:xfrm flipV="1">
            <a:off x="7947406" y="3071522"/>
            <a:ext cx="0" cy="883924"/>
          </a:xfrm>
          <a:prstGeom prst="line">
            <a:avLst/>
          </a:prstGeom>
        </p:spPr>
        <p:style>
          <a:lnRef idx="2">
            <a:schemeClr val="accent3"/>
          </a:lnRef>
          <a:fillRef idx="0">
            <a:schemeClr val="accent3"/>
          </a:fillRef>
          <a:effectRef idx="1">
            <a:schemeClr val="accent3"/>
          </a:effectRef>
          <a:fontRef idx="minor">
            <a:schemeClr val="tx1"/>
          </a:fontRef>
        </p:style>
      </p:cxnSp>
      <p:cxnSp>
        <p:nvCxnSpPr>
          <p:cNvPr id="13" name="Straight Connector 12"/>
          <p:cNvCxnSpPr/>
          <p:nvPr/>
        </p:nvCxnSpPr>
        <p:spPr>
          <a:xfrm>
            <a:off x="8510530" y="5116403"/>
            <a:ext cx="137160" cy="0"/>
          </a:xfrm>
          <a:prstGeom prst="line">
            <a:avLst/>
          </a:prstGeom>
        </p:spPr>
        <p:style>
          <a:lnRef idx="2">
            <a:schemeClr val="accent4"/>
          </a:lnRef>
          <a:fillRef idx="0">
            <a:schemeClr val="accent4"/>
          </a:fillRef>
          <a:effectRef idx="1">
            <a:schemeClr val="accent4"/>
          </a:effectRef>
          <a:fontRef idx="minor">
            <a:schemeClr val="tx1"/>
          </a:fontRef>
        </p:style>
      </p:cxnSp>
      <p:cxnSp>
        <p:nvCxnSpPr>
          <p:cNvPr id="15" name="Straight Connector 14"/>
          <p:cNvCxnSpPr/>
          <p:nvPr/>
        </p:nvCxnSpPr>
        <p:spPr>
          <a:xfrm>
            <a:off x="6538971" y="1536492"/>
            <a:ext cx="365760" cy="0"/>
          </a:xfrm>
          <a:prstGeom prst="line">
            <a:avLst/>
          </a:prstGeom>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4971962" y="1198111"/>
            <a:ext cx="1609344" cy="929300"/>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sz="1200" dirty="0" smtClean="0"/>
              <a:t>Medical practitioner issued medically </a:t>
            </a:r>
            <a:r>
              <a:rPr lang="en-US" sz="1200" dirty="0"/>
              <a:t>certified </a:t>
            </a:r>
            <a:r>
              <a:rPr lang="en-US" sz="1200" dirty="0" smtClean="0"/>
              <a:t>death with underlying COD</a:t>
            </a:r>
            <a:endParaRPr lang="en-MY" sz="1200" dirty="0"/>
          </a:p>
        </p:txBody>
      </p:sp>
      <p:cxnSp>
        <p:nvCxnSpPr>
          <p:cNvPr id="19" name="Straight Connector 18"/>
          <p:cNvCxnSpPr/>
          <p:nvPr/>
        </p:nvCxnSpPr>
        <p:spPr>
          <a:xfrm>
            <a:off x="8645319" y="3106989"/>
            <a:ext cx="0" cy="2011680"/>
          </a:xfrm>
          <a:prstGeom prst="line">
            <a:avLst/>
          </a:prstGeom>
        </p:spPr>
        <p:style>
          <a:lnRef idx="2">
            <a:schemeClr val="accent4"/>
          </a:lnRef>
          <a:fillRef idx="0">
            <a:schemeClr val="accent4"/>
          </a:fillRef>
          <a:effectRef idx="1">
            <a:schemeClr val="accent4"/>
          </a:effectRef>
          <a:fontRef idx="minor">
            <a:schemeClr val="tx1"/>
          </a:fontRef>
        </p:style>
      </p:cxnSp>
      <p:sp>
        <p:nvSpPr>
          <p:cNvPr id="3" name="Rectangle 2"/>
          <p:cNvSpPr/>
          <p:nvPr/>
        </p:nvSpPr>
        <p:spPr>
          <a:xfrm>
            <a:off x="6899656" y="5626194"/>
            <a:ext cx="1609344" cy="541866"/>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US" sz="1400" dirty="0" smtClean="0"/>
              <a:t>Death certificate and burial</a:t>
            </a:r>
            <a:endParaRPr lang="en-MY" sz="1400" dirty="0"/>
          </a:p>
        </p:txBody>
      </p:sp>
      <p:cxnSp>
        <p:nvCxnSpPr>
          <p:cNvPr id="20" name="Straight Connector 19"/>
          <p:cNvCxnSpPr/>
          <p:nvPr/>
        </p:nvCxnSpPr>
        <p:spPr>
          <a:xfrm>
            <a:off x="2672239" y="2848747"/>
            <a:ext cx="685800" cy="1"/>
          </a:xfrm>
          <a:prstGeom prst="line">
            <a:avLst/>
          </a:prstGeom>
        </p:spPr>
        <p:style>
          <a:lnRef idx="2">
            <a:schemeClr val="accent6"/>
          </a:lnRef>
          <a:fillRef idx="0">
            <a:schemeClr val="accent6"/>
          </a:fillRef>
          <a:effectRef idx="1">
            <a:schemeClr val="accent6"/>
          </a:effectRef>
          <a:fontRef idx="minor">
            <a:schemeClr val="tx1"/>
          </a:fontRef>
        </p:style>
      </p:cxnSp>
      <p:sp>
        <p:nvSpPr>
          <p:cNvPr id="21" name="Rectangle 20"/>
          <p:cNvSpPr/>
          <p:nvPr/>
        </p:nvSpPr>
        <p:spPr>
          <a:xfrm>
            <a:off x="7127755" y="2590522"/>
            <a:ext cx="1664208" cy="516467"/>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1500" dirty="0" smtClean="0"/>
              <a:t>Database in NRD</a:t>
            </a:r>
            <a:endParaRPr lang="en-MY" sz="1500" dirty="0"/>
          </a:p>
        </p:txBody>
      </p:sp>
      <p:sp>
        <p:nvSpPr>
          <p:cNvPr id="22" name="Rectangle 21"/>
          <p:cNvSpPr/>
          <p:nvPr/>
        </p:nvSpPr>
        <p:spPr>
          <a:xfrm>
            <a:off x="4758265" y="2274908"/>
            <a:ext cx="2036739" cy="1258052"/>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marL="171450" indent="-171450">
              <a:spcAft>
                <a:spcPts val="600"/>
              </a:spcAft>
              <a:buFont typeface="Arial" panose="020B0604020202020204" pitchFamily="34" charset="0"/>
              <a:buChar char="•"/>
            </a:pPr>
            <a:r>
              <a:rPr lang="en-US" sz="1200" dirty="0" smtClean="0"/>
              <a:t>ICD-10 </a:t>
            </a:r>
            <a:r>
              <a:rPr lang="en-US" sz="1200" dirty="0"/>
              <a:t>coding </a:t>
            </a:r>
            <a:r>
              <a:rPr lang="en-US" sz="1200" dirty="0" smtClean="0"/>
              <a:t>by DOSM based </a:t>
            </a:r>
            <a:r>
              <a:rPr lang="en-US" sz="1200" dirty="0"/>
              <a:t>on </a:t>
            </a:r>
            <a:r>
              <a:rPr lang="en-US" sz="1200" dirty="0" smtClean="0"/>
              <a:t>underlying COD information </a:t>
            </a:r>
            <a:r>
              <a:rPr lang="en-US" sz="1200" dirty="0"/>
              <a:t>in NRD’s </a:t>
            </a:r>
            <a:r>
              <a:rPr lang="en-US" sz="1200" dirty="0" smtClean="0"/>
              <a:t>database</a:t>
            </a:r>
          </a:p>
          <a:p>
            <a:pPr marL="171450" indent="-171450">
              <a:spcAft>
                <a:spcPts val="600"/>
              </a:spcAft>
              <a:buFont typeface="Arial" panose="020B0604020202020204" pitchFamily="34" charset="0"/>
              <a:buChar char="•"/>
            </a:pPr>
            <a:r>
              <a:rPr lang="en-US" sz="1200" dirty="0"/>
              <a:t>Data </a:t>
            </a:r>
            <a:r>
              <a:rPr lang="en-US" sz="1200" dirty="0" smtClean="0"/>
              <a:t>harmonization </a:t>
            </a:r>
            <a:r>
              <a:rPr lang="en-US" sz="1200" dirty="0"/>
              <a:t>between </a:t>
            </a:r>
            <a:r>
              <a:rPr lang="en-US" sz="1200" dirty="0" smtClean="0"/>
              <a:t>MOH-DOSM</a:t>
            </a:r>
            <a:endParaRPr lang="en-US" sz="1200" dirty="0"/>
          </a:p>
        </p:txBody>
      </p:sp>
      <p:sp>
        <p:nvSpPr>
          <p:cNvPr id="23" name="Rectangle 22"/>
          <p:cNvSpPr/>
          <p:nvPr/>
        </p:nvSpPr>
        <p:spPr>
          <a:xfrm>
            <a:off x="3310469" y="2277537"/>
            <a:ext cx="1071032" cy="1066800"/>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spcAft>
                <a:spcPts val="600"/>
              </a:spcAft>
            </a:pPr>
            <a:r>
              <a:rPr lang="en-US" sz="1400" dirty="0" smtClean="0"/>
              <a:t>COD statistics compiled by DOSM</a:t>
            </a:r>
            <a:endParaRPr lang="en-MY" sz="1400" dirty="0"/>
          </a:p>
        </p:txBody>
      </p:sp>
      <p:sp>
        <p:nvSpPr>
          <p:cNvPr id="24" name="Rectangle 23"/>
          <p:cNvSpPr/>
          <p:nvPr/>
        </p:nvSpPr>
        <p:spPr>
          <a:xfrm>
            <a:off x="1143576" y="2035383"/>
            <a:ext cx="1548824" cy="1918552"/>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marL="171450" indent="-171450">
              <a:buFont typeface="Arial" panose="020B0604020202020204" pitchFamily="34" charset="0"/>
              <a:buChar char="•"/>
            </a:pPr>
            <a:r>
              <a:rPr lang="en-US" sz="1200" dirty="0" smtClean="0"/>
              <a:t>Preliminary COD statistics will be reviewed by                    </a:t>
            </a:r>
            <a:r>
              <a:rPr lang="en-US" sz="1200" i="1" dirty="0" smtClean="0"/>
              <a:t>Inter-Agency Planning Group </a:t>
            </a:r>
            <a:r>
              <a:rPr lang="en-US" sz="1200" dirty="0" smtClean="0"/>
              <a:t>(IAPG) before release.</a:t>
            </a:r>
          </a:p>
          <a:p>
            <a:pPr marL="171450" indent="-171450">
              <a:buFont typeface="Arial" panose="020B0604020202020204" pitchFamily="34" charset="0"/>
              <a:buChar char="•"/>
            </a:pPr>
            <a:r>
              <a:rPr lang="en-US" sz="1200" dirty="0" smtClean="0"/>
              <a:t>COD statistics released </a:t>
            </a:r>
            <a:r>
              <a:rPr lang="en-US" sz="1200" dirty="0"/>
              <a:t>by </a:t>
            </a:r>
            <a:r>
              <a:rPr lang="en-US" sz="1200" dirty="0" smtClean="0"/>
              <a:t>DOSM.</a:t>
            </a:r>
            <a:endParaRPr lang="en-MY" sz="1200" dirty="0"/>
          </a:p>
        </p:txBody>
      </p:sp>
      <p:cxnSp>
        <p:nvCxnSpPr>
          <p:cNvPr id="29" name="Straight Connector 28"/>
          <p:cNvCxnSpPr/>
          <p:nvPr/>
        </p:nvCxnSpPr>
        <p:spPr>
          <a:xfrm>
            <a:off x="4650903" y="1536488"/>
            <a:ext cx="36576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a:endCxn id="3" idx="0"/>
          </p:cNvCxnSpPr>
          <p:nvPr/>
        </p:nvCxnSpPr>
        <p:spPr>
          <a:xfrm>
            <a:off x="7704328" y="5376337"/>
            <a:ext cx="0" cy="249857"/>
          </a:xfrm>
          <a:prstGeom prst="line">
            <a:avLst/>
          </a:prstGeom>
        </p:spPr>
        <p:style>
          <a:lnRef idx="2">
            <a:schemeClr val="accent4"/>
          </a:lnRef>
          <a:fillRef idx="0">
            <a:schemeClr val="accent4"/>
          </a:fillRef>
          <a:effectRef idx="1">
            <a:schemeClr val="accent4"/>
          </a:effectRef>
          <a:fontRef idx="minor">
            <a:schemeClr val="tx1"/>
          </a:fontRef>
        </p:style>
      </p:cxnSp>
      <p:cxnSp>
        <p:nvCxnSpPr>
          <p:cNvPr id="32" name="Straight Connector 31"/>
          <p:cNvCxnSpPr/>
          <p:nvPr/>
        </p:nvCxnSpPr>
        <p:spPr>
          <a:xfrm>
            <a:off x="7949858" y="2120984"/>
            <a:ext cx="0" cy="45720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831081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chemeClr val="accent1"/>
                </a:solidFill>
              </a:rPr>
              <a:t>Improvements on CRVS (COD)</a:t>
            </a:r>
            <a:r>
              <a:rPr lang="en-US" sz="3600" dirty="0">
                <a:solidFill>
                  <a:schemeClr val="accent1"/>
                </a:solidFill>
              </a:rPr>
              <a:t/>
            </a:r>
            <a:br>
              <a:rPr lang="en-US" sz="3600" dirty="0">
                <a:solidFill>
                  <a:schemeClr val="accent1"/>
                </a:solidFill>
              </a:rPr>
            </a:br>
            <a:r>
              <a:rPr lang="en-US" sz="3600" dirty="0" smtClean="0">
                <a:solidFill>
                  <a:schemeClr val="accent1"/>
                </a:solidFill>
              </a:rPr>
              <a:t>(in Ministry of Health)</a:t>
            </a:r>
            <a:endParaRPr lang="en-MY" sz="3600" dirty="0">
              <a:solidFill>
                <a:schemeClr val="accent1"/>
              </a:solidFill>
            </a:endParaRPr>
          </a:p>
        </p:txBody>
      </p:sp>
      <p:sp>
        <p:nvSpPr>
          <p:cNvPr id="3" name="Content Placeholder 2"/>
          <p:cNvSpPr>
            <a:spLocks noGrp="1"/>
          </p:cNvSpPr>
          <p:nvPr>
            <p:ph idx="1"/>
          </p:nvPr>
        </p:nvSpPr>
        <p:spPr>
          <a:xfrm>
            <a:off x="822959" y="1876425"/>
            <a:ext cx="7543801" cy="4583361"/>
          </a:xfrm>
        </p:spPr>
        <p:txBody>
          <a:bodyPr>
            <a:normAutofit fontScale="92500" lnSpcReduction="20000"/>
          </a:bodyPr>
          <a:lstStyle/>
          <a:p>
            <a:pPr marL="347663" indent="-347663">
              <a:buFont typeface="Courier New" panose="02070309020205020404" pitchFamily="49" charset="0"/>
              <a:buChar char="o"/>
            </a:pPr>
            <a:r>
              <a:rPr lang="en-US" dirty="0" smtClean="0"/>
              <a:t>Further investigation is conducted for maternal and under five death to improve information on underlying cause of death.</a:t>
            </a:r>
          </a:p>
          <a:p>
            <a:pPr marL="823151" lvl="2" indent="-347663">
              <a:buFont typeface="Courier New" panose="02070309020205020404" pitchFamily="49" charset="0"/>
              <a:buChar char="o"/>
            </a:pPr>
            <a:r>
              <a:rPr lang="en-US" dirty="0" smtClean="0"/>
              <a:t>Investigation is conducted at District Health Office/Hospital/Health Clinic level.</a:t>
            </a:r>
          </a:p>
          <a:p>
            <a:pPr marL="347663" indent="-347663">
              <a:buFont typeface="Courier New" panose="02070309020205020404" pitchFamily="49" charset="0"/>
              <a:buChar char="o"/>
            </a:pPr>
            <a:r>
              <a:rPr lang="en-US" dirty="0" smtClean="0"/>
              <a:t>Implementation on verification of non-medically COD information for death outside health facilities or without medical practitioner (certified by police) to improve medically certified death.</a:t>
            </a:r>
          </a:p>
          <a:p>
            <a:pPr marL="347663" indent="-347663">
              <a:buFont typeface="Courier New" panose="02070309020205020404" pitchFamily="49" charset="0"/>
              <a:buChar char="o"/>
            </a:pPr>
            <a:r>
              <a:rPr lang="en-US" dirty="0"/>
              <a:t>Regular </a:t>
            </a:r>
            <a:r>
              <a:rPr lang="en-US" dirty="0" smtClean="0"/>
              <a:t>workshop/training on diagnostic </a:t>
            </a:r>
            <a:r>
              <a:rPr lang="en-US" dirty="0"/>
              <a:t>documentation specifically to </a:t>
            </a:r>
            <a:r>
              <a:rPr lang="en-US" dirty="0" smtClean="0"/>
              <a:t>Medical Officer </a:t>
            </a:r>
            <a:r>
              <a:rPr lang="en-US" dirty="0"/>
              <a:t>to improve in </a:t>
            </a:r>
            <a:r>
              <a:rPr lang="en-US" dirty="0" smtClean="0"/>
              <a:t>disease/related health problem </a:t>
            </a:r>
            <a:r>
              <a:rPr lang="en-US" dirty="0"/>
              <a:t>diagnosis writing and documentation</a:t>
            </a:r>
            <a:r>
              <a:rPr lang="en-US" dirty="0" smtClean="0"/>
              <a:t>.</a:t>
            </a:r>
          </a:p>
          <a:p>
            <a:pPr marL="823151" lvl="2" indent="-347663">
              <a:buFont typeface="Courier New" panose="02070309020205020404" pitchFamily="49" charset="0"/>
              <a:buChar char="o"/>
            </a:pPr>
            <a:r>
              <a:rPr lang="en-US" dirty="0" smtClean="0"/>
              <a:t>To cater issues on illegible writing, improper placement and incomplete information in medical record.</a:t>
            </a:r>
            <a:endParaRPr lang="en-US" dirty="0"/>
          </a:p>
          <a:p>
            <a:pPr marL="347663" indent="-347663">
              <a:buFont typeface="Courier New" panose="02070309020205020404" pitchFamily="49" charset="0"/>
              <a:buChar char="o"/>
            </a:pPr>
            <a:r>
              <a:rPr lang="en-US" dirty="0" smtClean="0"/>
              <a:t>Centralized </a:t>
            </a:r>
            <a:r>
              <a:rPr lang="en-US" dirty="0"/>
              <a:t>coding </a:t>
            </a:r>
            <a:r>
              <a:rPr lang="en-US" dirty="0" smtClean="0"/>
              <a:t>(data on inpatient death) is done by trained Medical Record Officer (MRO) to improve ICD-10 coding on underlying COD. The MROs is under going continuous training to improve their capabilities and also ICD-10 re-certification.</a:t>
            </a:r>
          </a:p>
          <a:p>
            <a:pPr marL="347663" indent="-347663">
              <a:buFont typeface="Courier New" panose="02070309020205020404" pitchFamily="49" charset="0"/>
              <a:buChar char="o"/>
            </a:pPr>
            <a:r>
              <a:rPr lang="en-US" dirty="0" smtClean="0"/>
              <a:t>Data harmonization (data and ICD-10 codes) as well as engagement and collaboration between agencies for compiling national vital statistics and cause of death statistics.</a:t>
            </a:r>
            <a:endParaRPr lang="en-MY" dirty="0"/>
          </a:p>
        </p:txBody>
      </p:sp>
      <p:sp>
        <p:nvSpPr>
          <p:cNvPr id="4" name="Footer Placeholder 3"/>
          <p:cNvSpPr>
            <a:spLocks noGrp="1"/>
          </p:cNvSpPr>
          <p:nvPr>
            <p:ph type="ftr" sz="quarter" idx="11"/>
          </p:nvPr>
        </p:nvSpPr>
        <p:spPr/>
        <p:txBody>
          <a:bodyPr/>
          <a:lstStyle/>
          <a:p>
            <a:r>
              <a:rPr lang="en-US" smtClean="0"/>
              <a:t>WORKSHOP ON THE OPERATION OF CIVIL REGISTRATION, VITAL STATISTICS AND </a:t>
            </a:r>
          </a:p>
          <a:p>
            <a:r>
              <a:rPr lang="en-US" smtClean="0"/>
              <a:t>IDENTITY MANAGEMENT SYSTEMS FOR EAST ASIAN COUNTRIES | HANOI, VIETNAM | 13-17 NOVEMBER 2017</a:t>
            </a:r>
            <a:endParaRPr lang="en-US" dirty="0"/>
          </a:p>
        </p:txBody>
      </p:sp>
      <p:sp>
        <p:nvSpPr>
          <p:cNvPr id="5" name="Slide Number Placeholder 4"/>
          <p:cNvSpPr>
            <a:spLocks noGrp="1"/>
          </p:cNvSpPr>
          <p:nvPr>
            <p:ph type="sldNum" sz="quarter" idx="12"/>
          </p:nvPr>
        </p:nvSpPr>
        <p:spPr/>
        <p:txBody>
          <a:bodyPr/>
          <a:lstStyle/>
          <a:p>
            <a:fld id="{F7238557-F704-4EC3-9FCD-9F91558E3095}" type="slidenum">
              <a:rPr lang="en-MY" smtClean="0"/>
              <a:t>9</a:t>
            </a:fld>
            <a:endParaRPr lang="en-MY" dirty="0"/>
          </a:p>
        </p:txBody>
      </p:sp>
    </p:spTree>
    <p:extLst>
      <p:ext uri="{BB962C8B-B14F-4D97-AF65-F5344CB8AC3E}">
        <p14:creationId xmlns:p14="http://schemas.microsoft.com/office/powerpoint/2010/main" val="3972308802"/>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1939</TotalTime>
  <Words>1464</Words>
  <Application>Microsoft Office PowerPoint</Application>
  <PresentationFormat>On-screen Show (4:3)</PresentationFormat>
  <Paragraphs>156</Paragraphs>
  <Slides>12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Courier New</vt:lpstr>
      <vt:lpstr>Retrospect</vt:lpstr>
      <vt:lpstr>THE ROLE OF  HEALTH INSTITUTIONS</vt:lpstr>
      <vt:lpstr>Outlines</vt:lpstr>
      <vt:lpstr>Background</vt:lpstr>
      <vt:lpstr>Governance of CRVS in Malaysia</vt:lpstr>
      <vt:lpstr>Roles of Ministry of Health in  CRVS Malaysia</vt:lpstr>
      <vt:lpstr>Flow of Birth/Death Information to  Civil Registration Systems and Vital Statistics</vt:lpstr>
      <vt:lpstr>Generating COD Statistics (in health facilities)</vt:lpstr>
      <vt:lpstr>Generating COD Statistics (outside health facilities)</vt:lpstr>
      <vt:lpstr>Improvements on CRVS (COD) (in Ministry of Health)</vt:lpstr>
      <vt:lpstr>CRVS Digitization (in Ministry of Health)</vt:lpstr>
      <vt:lpstr>Output of CRVS (Statistics and Publication)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KKM</dc:creator>
  <cp:lastModifiedBy>Windows User</cp:lastModifiedBy>
  <cp:revision>131</cp:revision>
  <cp:lastPrinted>2017-11-10T01:59:19Z</cp:lastPrinted>
  <dcterms:created xsi:type="dcterms:W3CDTF">2017-11-07T03:12:16Z</dcterms:created>
  <dcterms:modified xsi:type="dcterms:W3CDTF">2017-11-13T12:49:20Z</dcterms:modified>
</cp:coreProperties>
</file>